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4" r:id="rId4"/>
    <p:sldId id="323" r:id="rId5"/>
    <p:sldId id="368" r:id="rId6"/>
    <p:sldId id="817" r:id="rId7"/>
    <p:sldId id="847" r:id="rId8"/>
    <p:sldId id="806" r:id="rId9"/>
    <p:sldId id="80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2A58A2-60E8-41C2-B068-9D79E5427428}" v="96" dt="2021-07-03T10:10:55.1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n Hardacre" userId="472e7902199b8118" providerId="LiveId" clId="{572A58A2-60E8-41C2-B068-9D79E5427428}"/>
    <pc:docChg chg="undo redo custSel addSld delSld modSld">
      <pc:chgData name="Alan Hardacre" userId="472e7902199b8118" providerId="LiveId" clId="{572A58A2-60E8-41C2-B068-9D79E5427428}" dt="2021-07-03T10:11:49.095" v="545" actId="21"/>
      <pc:docMkLst>
        <pc:docMk/>
      </pc:docMkLst>
      <pc:sldChg chg="delSp modSp mod setBg">
        <pc:chgData name="Alan Hardacre" userId="472e7902199b8118" providerId="LiveId" clId="{572A58A2-60E8-41C2-B068-9D79E5427428}" dt="2021-07-03T10:00:58.628" v="41" actId="14100"/>
        <pc:sldMkLst>
          <pc:docMk/>
          <pc:sldMk cId="606552558" sldId="256"/>
        </pc:sldMkLst>
        <pc:spChg chg="mod">
          <ac:chgData name="Alan Hardacre" userId="472e7902199b8118" providerId="LiveId" clId="{572A58A2-60E8-41C2-B068-9D79E5427428}" dt="2021-07-03T10:00:58.628" v="41" actId="14100"/>
          <ac:spMkLst>
            <pc:docMk/>
            <pc:sldMk cId="606552558" sldId="256"/>
            <ac:spMk id="2" creationId="{12121236-EDA4-405E-A250-6BF00A119241}"/>
          </ac:spMkLst>
        </pc:spChg>
        <pc:spChg chg="del mod">
          <ac:chgData name="Alan Hardacre" userId="472e7902199b8118" providerId="LiveId" clId="{572A58A2-60E8-41C2-B068-9D79E5427428}" dt="2021-07-03T10:00:36.135" v="18" actId="21"/>
          <ac:spMkLst>
            <pc:docMk/>
            <pc:sldMk cId="606552558" sldId="256"/>
            <ac:spMk id="3" creationId="{48013E34-AD1D-4EE2-8A0B-05660817B938}"/>
          </ac:spMkLst>
        </pc:spChg>
      </pc:sldChg>
      <pc:sldChg chg="addSp delSp modSp mod setBg">
        <pc:chgData name="Alan Hardacre" userId="472e7902199b8118" providerId="LiveId" clId="{572A58A2-60E8-41C2-B068-9D79E5427428}" dt="2021-07-03T10:11:49.095" v="545" actId="21"/>
        <pc:sldMkLst>
          <pc:docMk/>
          <pc:sldMk cId="886418932" sldId="258"/>
        </pc:sldMkLst>
        <pc:spChg chg="del">
          <ac:chgData name="Alan Hardacre" userId="472e7902199b8118" providerId="LiveId" clId="{572A58A2-60E8-41C2-B068-9D79E5427428}" dt="2021-07-03T10:01:10.925" v="42" actId="21"/>
          <ac:spMkLst>
            <pc:docMk/>
            <pc:sldMk cId="886418932" sldId="258"/>
            <ac:spMk id="2" creationId="{3595C04E-A0F6-4AA7-9339-5620821E7422}"/>
          </ac:spMkLst>
        </pc:spChg>
        <pc:spChg chg="del mod">
          <ac:chgData name="Alan Hardacre" userId="472e7902199b8118" providerId="LiveId" clId="{572A58A2-60E8-41C2-B068-9D79E5427428}" dt="2021-07-03T10:01:34.896" v="50" actId="21"/>
          <ac:spMkLst>
            <pc:docMk/>
            <pc:sldMk cId="886418932" sldId="258"/>
            <ac:spMk id="4" creationId="{4C390C26-EECE-4043-BA96-14501A331111}"/>
          </ac:spMkLst>
        </pc:spChg>
        <pc:spChg chg="del mod">
          <ac:chgData name="Alan Hardacre" userId="472e7902199b8118" providerId="LiveId" clId="{572A58A2-60E8-41C2-B068-9D79E5427428}" dt="2021-07-03T10:11:49.095" v="545" actId="21"/>
          <ac:spMkLst>
            <pc:docMk/>
            <pc:sldMk cId="886418932" sldId="258"/>
            <ac:spMk id="5" creationId="{F8DA51F2-7EAE-426B-897B-E401F600E60C}"/>
          </ac:spMkLst>
        </pc:spChg>
        <pc:spChg chg="add del mod">
          <ac:chgData name="Alan Hardacre" userId="472e7902199b8118" providerId="LiveId" clId="{572A58A2-60E8-41C2-B068-9D79E5427428}" dt="2021-07-03T10:01:12.665" v="43" actId="21"/>
          <ac:spMkLst>
            <pc:docMk/>
            <pc:sldMk cId="886418932" sldId="258"/>
            <ac:spMk id="7" creationId="{6E7A12D8-752A-41D3-9567-157B65D1EA1C}"/>
          </ac:spMkLst>
        </pc:spChg>
        <pc:spChg chg="add del mod">
          <ac:chgData name="Alan Hardacre" userId="472e7902199b8118" providerId="LiveId" clId="{572A58A2-60E8-41C2-B068-9D79E5427428}" dt="2021-07-03T10:01:16.236" v="45" actId="21"/>
          <ac:spMkLst>
            <pc:docMk/>
            <pc:sldMk cId="886418932" sldId="258"/>
            <ac:spMk id="9" creationId="{4403A36D-DB45-4DAE-BDFE-4413D4CD4971}"/>
          </ac:spMkLst>
        </pc:spChg>
        <pc:spChg chg="add mod">
          <ac:chgData name="Alan Hardacre" userId="472e7902199b8118" providerId="LiveId" clId="{572A58A2-60E8-41C2-B068-9D79E5427428}" dt="2021-07-03T10:02:15.245" v="94" actId="20577"/>
          <ac:spMkLst>
            <pc:docMk/>
            <pc:sldMk cId="886418932" sldId="258"/>
            <ac:spMk id="12" creationId="{F4974A16-D3B0-487F-8A28-5F29F325D7B8}"/>
          </ac:spMkLst>
        </pc:spChg>
        <pc:graphicFrameChg chg="del">
          <ac:chgData name="Alan Hardacre" userId="472e7902199b8118" providerId="LiveId" clId="{572A58A2-60E8-41C2-B068-9D79E5427428}" dt="2021-07-03T10:01:14.927" v="44" actId="21"/>
          <ac:graphicFrameMkLst>
            <pc:docMk/>
            <pc:sldMk cId="886418932" sldId="258"/>
            <ac:graphicFrameMk id="6" creationId="{D1D9645C-81AC-495E-995A-17752FEC8992}"/>
          </ac:graphicFrameMkLst>
        </pc:graphicFrameChg>
        <pc:picChg chg="add mod">
          <ac:chgData name="Alan Hardacre" userId="472e7902199b8118" providerId="LiveId" clId="{572A58A2-60E8-41C2-B068-9D79E5427428}" dt="2021-07-03T10:01:39.692" v="51" actId="1076"/>
          <ac:picMkLst>
            <pc:docMk/>
            <pc:sldMk cId="886418932" sldId="258"/>
            <ac:picMk id="11" creationId="{2A217B12-B8FF-4570-9E04-890E432405CB}"/>
          </ac:picMkLst>
        </pc:picChg>
      </pc:sldChg>
      <pc:sldChg chg="del setBg">
        <pc:chgData name="Alan Hardacre" userId="472e7902199b8118" providerId="LiveId" clId="{572A58A2-60E8-41C2-B068-9D79E5427428}" dt="2021-07-03T10:02:20.619" v="95" actId="47"/>
        <pc:sldMkLst>
          <pc:docMk/>
          <pc:sldMk cId="3446182763" sldId="259"/>
        </pc:sldMkLst>
      </pc:sldChg>
      <pc:sldChg chg="del setBg">
        <pc:chgData name="Alan Hardacre" userId="472e7902199b8118" providerId="LiveId" clId="{572A58A2-60E8-41C2-B068-9D79E5427428}" dt="2021-07-03T10:02:27.300" v="96" actId="47"/>
        <pc:sldMkLst>
          <pc:docMk/>
          <pc:sldMk cId="1599605267" sldId="260"/>
        </pc:sldMkLst>
      </pc:sldChg>
      <pc:sldChg chg="modSp del setBg">
        <pc:chgData name="Alan Hardacre" userId="472e7902199b8118" providerId="LiveId" clId="{572A58A2-60E8-41C2-B068-9D79E5427428}" dt="2021-07-03T10:02:29.126" v="97" actId="47"/>
        <pc:sldMkLst>
          <pc:docMk/>
          <pc:sldMk cId="1137541879" sldId="261"/>
        </pc:sldMkLst>
        <pc:spChg chg="mod">
          <ac:chgData name="Alan Hardacre" userId="472e7902199b8118" providerId="LiveId" clId="{572A58A2-60E8-41C2-B068-9D79E5427428}" dt="2021-07-03T10:00:18.528" v="7"/>
          <ac:spMkLst>
            <pc:docMk/>
            <pc:sldMk cId="1137541879" sldId="261"/>
            <ac:spMk id="4" creationId="{D0012176-FF26-4656-BA9B-0F2D1B4464CF}"/>
          </ac:spMkLst>
        </pc:spChg>
        <pc:spChg chg="mod">
          <ac:chgData name="Alan Hardacre" userId="472e7902199b8118" providerId="LiveId" clId="{572A58A2-60E8-41C2-B068-9D79E5427428}" dt="2021-07-03T10:00:18.528" v="7"/>
          <ac:spMkLst>
            <pc:docMk/>
            <pc:sldMk cId="1137541879" sldId="261"/>
            <ac:spMk id="5" creationId="{B5FB5377-36B6-4D94-9547-AAD1FEF9DCCD}"/>
          </ac:spMkLst>
        </pc:spChg>
      </pc:sldChg>
      <pc:sldChg chg="modSp del setBg">
        <pc:chgData name="Alan Hardacre" userId="472e7902199b8118" providerId="LiveId" clId="{572A58A2-60E8-41C2-B068-9D79E5427428}" dt="2021-07-03T10:02:31.384" v="99" actId="47"/>
        <pc:sldMkLst>
          <pc:docMk/>
          <pc:sldMk cId="4266575256" sldId="262"/>
        </pc:sldMkLst>
        <pc:spChg chg="mod">
          <ac:chgData name="Alan Hardacre" userId="472e7902199b8118" providerId="LiveId" clId="{572A58A2-60E8-41C2-B068-9D79E5427428}" dt="2021-07-03T10:00:19.216" v="9"/>
          <ac:spMkLst>
            <pc:docMk/>
            <pc:sldMk cId="4266575256" sldId="262"/>
            <ac:spMk id="4" creationId="{D0012176-FF26-4656-BA9B-0F2D1B4464CF}"/>
          </ac:spMkLst>
        </pc:spChg>
        <pc:spChg chg="mod">
          <ac:chgData name="Alan Hardacre" userId="472e7902199b8118" providerId="LiveId" clId="{572A58A2-60E8-41C2-B068-9D79E5427428}" dt="2021-07-03T10:00:19.216" v="9"/>
          <ac:spMkLst>
            <pc:docMk/>
            <pc:sldMk cId="4266575256" sldId="262"/>
            <ac:spMk id="5" creationId="{B5FB5377-36B6-4D94-9547-AAD1FEF9DCCD}"/>
          </ac:spMkLst>
        </pc:spChg>
      </pc:sldChg>
      <pc:sldChg chg="modSp del setBg">
        <pc:chgData name="Alan Hardacre" userId="472e7902199b8118" providerId="LiveId" clId="{572A58A2-60E8-41C2-B068-9D79E5427428}" dt="2021-07-03T10:02:30.444" v="98" actId="47"/>
        <pc:sldMkLst>
          <pc:docMk/>
          <pc:sldMk cId="1043403736" sldId="263"/>
        </pc:sldMkLst>
        <pc:spChg chg="mod">
          <ac:chgData name="Alan Hardacre" userId="472e7902199b8118" providerId="LiveId" clId="{572A58A2-60E8-41C2-B068-9D79E5427428}" dt="2021-07-03T10:00:18.860" v="8"/>
          <ac:spMkLst>
            <pc:docMk/>
            <pc:sldMk cId="1043403736" sldId="263"/>
            <ac:spMk id="4" creationId="{D0012176-FF26-4656-BA9B-0F2D1B4464CF}"/>
          </ac:spMkLst>
        </pc:spChg>
        <pc:spChg chg="mod">
          <ac:chgData name="Alan Hardacre" userId="472e7902199b8118" providerId="LiveId" clId="{572A58A2-60E8-41C2-B068-9D79E5427428}" dt="2021-07-03T10:00:18.860" v="8"/>
          <ac:spMkLst>
            <pc:docMk/>
            <pc:sldMk cId="1043403736" sldId="263"/>
            <ac:spMk id="5" creationId="{B5FB5377-36B6-4D94-9547-AAD1FEF9DCCD}"/>
          </ac:spMkLst>
        </pc:spChg>
      </pc:sldChg>
      <pc:sldChg chg="addSp delSp modSp mod setBg">
        <pc:chgData name="Alan Hardacre" userId="472e7902199b8118" providerId="LiveId" clId="{572A58A2-60E8-41C2-B068-9D79E5427428}" dt="2021-07-03T10:11:42.934" v="544" actId="21"/>
        <pc:sldMkLst>
          <pc:docMk/>
          <pc:sldMk cId="3213948745" sldId="274"/>
        </pc:sldMkLst>
        <pc:spChg chg="del mod">
          <ac:chgData name="Alan Hardacre" userId="472e7902199b8118" providerId="LiveId" clId="{572A58A2-60E8-41C2-B068-9D79E5427428}" dt="2021-07-03T10:02:45.888" v="101" actId="21"/>
          <ac:spMkLst>
            <pc:docMk/>
            <pc:sldMk cId="3213948745" sldId="274"/>
            <ac:spMk id="4" creationId="{3A8B0F95-A2D4-4797-948A-C1F59FBC6E3A}"/>
          </ac:spMkLst>
        </pc:spChg>
        <pc:spChg chg="del mod">
          <ac:chgData name="Alan Hardacre" userId="472e7902199b8118" providerId="LiveId" clId="{572A58A2-60E8-41C2-B068-9D79E5427428}" dt="2021-07-03T10:11:42.934" v="544" actId="21"/>
          <ac:spMkLst>
            <pc:docMk/>
            <pc:sldMk cId="3213948745" sldId="274"/>
            <ac:spMk id="5" creationId="{B0CC2CAE-1E04-4AC9-8599-F12CA48AF326}"/>
          </ac:spMkLst>
        </pc:spChg>
        <pc:spChg chg="add mod">
          <ac:chgData name="Alan Hardacre" userId="472e7902199b8118" providerId="LiveId" clId="{572A58A2-60E8-41C2-B068-9D79E5427428}" dt="2021-07-03T10:03:17.512" v="150" actId="20577"/>
          <ac:spMkLst>
            <pc:docMk/>
            <pc:sldMk cId="3213948745" sldId="274"/>
            <ac:spMk id="6" creationId="{23A6996F-58DA-483B-86B0-3C121036C2FF}"/>
          </ac:spMkLst>
        </pc:spChg>
        <pc:picChg chg="mod">
          <ac:chgData name="Alan Hardacre" userId="472e7902199b8118" providerId="LiveId" clId="{572A58A2-60E8-41C2-B068-9D79E5427428}" dt="2021-07-03T10:03:04.630" v="106" actId="1076"/>
          <ac:picMkLst>
            <pc:docMk/>
            <pc:sldMk cId="3213948745" sldId="274"/>
            <ac:picMk id="9" creationId="{ED71D0F1-51F6-4390-89EF-0B8391205012}"/>
          </ac:picMkLst>
        </pc:picChg>
      </pc:sldChg>
      <pc:sldChg chg="addSp delSp modSp mod setBg">
        <pc:chgData name="Alan Hardacre" userId="472e7902199b8118" providerId="LiveId" clId="{572A58A2-60E8-41C2-B068-9D79E5427428}" dt="2021-07-03T10:11:34.983" v="543" actId="21"/>
        <pc:sldMkLst>
          <pc:docMk/>
          <pc:sldMk cId="1995760270" sldId="323"/>
        </pc:sldMkLst>
        <pc:spChg chg="del mod">
          <ac:chgData name="Alan Hardacre" userId="472e7902199b8118" providerId="LiveId" clId="{572A58A2-60E8-41C2-B068-9D79E5427428}" dt="2021-07-03T10:03:41.457" v="154" actId="21"/>
          <ac:spMkLst>
            <pc:docMk/>
            <pc:sldMk cId="1995760270" sldId="323"/>
            <ac:spMk id="2" creationId="{DF36EB6B-B944-4093-BEAE-3AC7299C7514}"/>
          </ac:spMkLst>
        </pc:spChg>
        <pc:spChg chg="del">
          <ac:chgData name="Alan Hardacre" userId="472e7902199b8118" providerId="LiveId" clId="{572A58A2-60E8-41C2-B068-9D79E5427428}" dt="2021-07-03T10:11:34.983" v="543" actId="21"/>
          <ac:spMkLst>
            <pc:docMk/>
            <pc:sldMk cId="1995760270" sldId="323"/>
            <ac:spMk id="3" creationId="{5B10BF61-1498-43B3-A665-26E23EA5335D}"/>
          </ac:spMkLst>
        </pc:spChg>
        <pc:spChg chg="add del mod">
          <ac:chgData name="Alan Hardacre" userId="472e7902199b8118" providerId="LiveId" clId="{572A58A2-60E8-41C2-B068-9D79E5427428}" dt="2021-07-03T10:03:42.743" v="155" actId="21"/>
          <ac:spMkLst>
            <pc:docMk/>
            <pc:sldMk cId="1995760270" sldId="323"/>
            <ac:spMk id="6" creationId="{0525CD1F-E2C9-4CE3-B84E-8BF54A4741F3}"/>
          </ac:spMkLst>
        </pc:spChg>
        <pc:spChg chg="del">
          <ac:chgData name="Alan Hardacre" userId="472e7902199b8118" providerId="LiveId" clId="{572A58A2-60E8-41C2-B068-9D79E5427428}" dt="2021-07-03T10:03:27.338" v="151" actId="21"/>
          <ac:spMkLst>
            <pc:docMk/>
            <pc:sldMk cId="1995760270" sldId="323"/>
            <ac:spMk id="27" creationId="{00000000-0000-0000-0000-000000000000}"/>
          </ac:spMkLst>
        </pc:spChg>
        <pc:spChg chg="add mod">
          <ac:chgData name="Alan Hardacre" userId="472e7902199b8118" providerId="LiveId" clId="{572A58A2-60E8-41C2-B068-9D79E5427428}" dt="2021-07-03T10:04:40.640" v="240" actId="255"/>
          <ac:spMkLst>
            <pc:docMk/>
            <pc:sldMk cId="1995760270" sldId="323"/>
            <ac:spMk id="29" creationId="{7CFDC7A2-388F-4977-8741-BDCE644B513F}"/>
          </ac:spMkLst>
        </pc:spChg>
        <pc:spChg chg="mod">
          <ac:chgData name="Alan Hardacre" userId="472e7902199b8118" providerId="LiveId" clId="{572A58A2-60E8-41C2-B068-9D79E5427428}" dt="2021-07-03T10:04:06.008" v="216" actId="1076"/>
          <ac:spMkLst>
            <pc:docMk/>
            <pc:sldMk cId="1995760270" sldId="323"/>
            <ac:spMk id="50" creationId="{00000000-0000-0000-0000-000000000000}"/>
          </ac:spMkLst>
        </pc:spChg>
        <pc:spChg chg="mod">
          <ac:chgData name="Alan Hardacre" userId="472e7902199b8118" providerId="LiveId" clId="{572A58A2-60E8-41C2-B068-9D79E5427428}" dt="2021-07-03T10:04:06.008" v="216" actId="1076"/>
          <ac:spMkLst>
            <pc:docMk/>
            <pc:sldMk cId="1995760270" sldId="323"/>
            <ac:spMk id="51" creationId="{00000000-0000-0000-0000-000000000000}"/>
          </ac:spMkLst>
        </pc:spChg>
        <pc:spChg chg="mod">
          <ac:chgData name="Alan Hardacre" userId="472e7902199b8118" providerId="LiveId" clId="{572A58A2-60E8-41C2-B068-9D79E5427428}" dt="2021-07-03T10:04:06.008" v="216" actId="1076"/>
          <ac:spMkLst>
            <pc:docMk/>
            <pc:sldMk cId="1995760270" sldId="323"/>
            <ac:spMk id="52" creationId="{00000000-0000-0000-0000-000000000000}"/>
          </ac:spMkLst>
        </pc:spChg>
        <pc:spChg chg="mod">
          <ac:chgData name="Alan Hardacre" userId="472e7902199b8118" providerId="LiveId" clId="{572A58A2-60E8-41C2-B068-9D79E5427428}" dt="2021-07-03T10:04:06.008" v="216" actId="1076"/>
          <ac:spMkLst>
            <pc:docMk/>
            <pc:sldMk cId="1995760270" sldId="323"/>
            <ac:spMk id="53" creationId="{00000000-0000-0000-0000-000000000000}"/>
          </ac:spMkLst>
        </pc:spChg>
        <pc:spChg chg="mod">
          <ac:chgData name="Alan Hardacre" userId="472e7902199b8118" providerId="LiveId" clId="{572A58A2-60E8-41C2-B068-9D79E5427428}" dt="2021-07-03T10:04:06.008" v="216" actId="1076"/>
          <ac:spMkLst>
            <pc:docMk/>
            <pc:sldMk cId="1995760270" sldId="323"/>
            <ac:spMk id="54" creationId="{00000000-0000-0000-0000-000000000000}"/>
          </ac:spMkLst>
        </pc:spChg>
        <pc:spChg chg="mod">
          <ac:chgData name="Alan Hardacre" userId="472e7902199b8118" providerId="LiveId" clId="{572A58A2-60E8-41C2-B068-9D79E5427428}" dt="2021-07-03T10:04:06.008" v="216" actId="1076"/>
          <ac:spMkLst>
            <pc:docMk/>
            <pc:sldMk cId="1995760270" sldId="323"/>
            <ac:spMk id="55" creationId="{00000000-0000-0000-0000-000000000000}"/>
          </ac:spMkLst>
        </pc:spChg>
        <pc:spChg chg="mod">
          <ac:chgData name="Alan Hardacre" userId="472e7902199b8118" providerId="LiveId" clId="{572A58A2-60E8-41C2-B068-9D79E5427428}" dt="2021-07-03T10:04:06.008" v="216" actId="1076"/>
          <ac:spMkLst>
            <pc:docMk/>
            <pc:sldMk cId="1995760270" sldId="323"/>
            <ac:spMk id="56" creationId="{00000000-0000-0000-0000-000000000000}"/>
          </ac:spMkLst>
        </pc:spChg>
        <pc:spChg chg="mod">
          <ac:chgData name="Alan Hardacre" userId="472e7902199b8118" providerId="LiveId" clId="{572A58A2-60E8-41C2-B068-9D79E5427428}" dt="2021-07-03T10:04:06.008" v="216" actId="1076"/>
          <ac:spMkLst>
            <pc:docMk/>
            <pc:sldMk cId="1995760270" sldId="323"/>
            <ac:spMk id="57" creationId="{00000000-0000-0000-0000-000000000000}"/>
          </ac:spMkLst>
        </pc:spChg>
        <pc:spChg chg="mod">
          <ac:chgData name="Alan Hardacre" userId="472e7902199b8118" providerId="LiveId" clId="{572A58A2-60E8-41C2-B068-9D79E5427428}" dt="2021-07-03T10:04:06.008" v="216" actId="1076"/>
          <ac:spMkLst>
            <pc:docMk/>
            <pc:sldMk cId="1995760270" sldId="323"/>
            <ac:spMk id="58" creationId="{00000000-0000-0000-0000-000000000000}"/>
          </ac:spMkLst>
        </pc:spChg>
        <pc:spChg chg="mod">
          <ac:chgData name="Alan Hardacre" userId="472e7902199b8118" providerId="LiveId" clId="{572A58A2-60E8-41C2-B068-9D79E5427428}" dt="2021-07-03T10:04:06.008" v="216" actId="1076"/>
          <ac:spMkLst>
            <pc:docMk/>
            <pc:sldMk cId="1995760270" sldId="323"/>
            <ac:spMk id="59" creationId="{00000000-0000-0000-0000-000000000000}"/>
          </ac:spMkLst>
        </pc:spChg>
        <pc:spChg chg="mod">
          <ac:chgData name="Alan Hardacre" userId="472e7902199b8118" providerId="LiveId" clId="{572A58A2-60E8-41C2-B068-9D79E5427428}" dt="2021-07-03T10:04:06.008" v="216" actId="1076"/>
          <ac:spMkLst>
            <pc:docMk/>
            <pc:sldMk cId="1995760270" sldId="323"/>
            <ac:spMk id="60" creationId="{00000000-0000-0000-0000-000000000000}"/>
          </ac:spMkLst>
        </pc:spChg>
        <pc:spChg chg="mod">
          <ac:chgData name="Alan Hardacre" userId="472e7902199b8118" providerId="LiveId" clId="{572A58A2-60E8-41C2-B068-9D79E5427428}" dt="2021-07-03T10:04:06.008" v="216" actId="1076"/>
          <ac:spMkLst>
            <pc:docMk/>
            <pc:sldMk cId="1995760270" sldId="323"/>
            <ac:spMk id="61" creationId="{00000000-0000-0000-0000-000000000000}"/>
          </ac:spMkLst>
        </pc:spChg>
        <pc:spChg chg="mod">
          <ac:chgData name="Alan Hardacre" userId="472e7902199b8118" providerId="LiveId" clId="{572A58A2-60E8-41C2-B068-9D79E5427428}" dt="2021-07-03T10:04:06.008" v="216" actId="1076"/>
          <ac:spMkLst>
            <pc:docMk/>
            <pc:sldMk cId="1995760270" sldId="323"/>
            <ac:spMk id="62" creationId="{00000000-0000-0000-0000-000000000000}"/>
          </ac:spMkLst>
        </pc:spChg>
        <pc:spChg chg="mod">
          <ac:chgData name="Alan Hardacre" userId="472e7902199b8118" providerId="LiveId" clId="{572A58A2-60E8-41C2-B068-9D79E5427428}" dt="2021-07-03T10:04:06.008" v="216" actId="1076"/>
          <ac:spMkLst>
            <pc:docMk/>
            <pc:sldMk cId="1995760270" sldId="323"/>
            <ac:spMk id="63" creationId="{00000000-0000-0000-0000-000000000000}"/>
          </ac:spMkLst>
        </pc:spChg>
        <pc:spChg chg="mod">
          <ac:chgData name="Alan Hardacre" userId="472e7902199b8118" providerId="LiveId" clId="{572A58A2-60E8-41C2-B068-9D79E5427428}" dt="2021-07-03T10:04:06.008" v="216" actId="1076"/>
          <ac:spMkLst>
            <pc:docMk/>
            <pc:sldMk cId="1995760270" sldId="323"/>
            <ac:spMk id="64" creationId="{00000000-0000-0000-0000-000000000000}"/>
          </ac:spMkLst>
        </pc:spChg>
        <pc:spChg chg="mod">
          <ac:chgData name="Alan Hardacre" userId="472e7902199b8118" providerId="LiveId" clId="{572A58A2-60E8-41C2-B068-9D79E5427428}" dt="2021-07-03T10:04:06.008" v="216" actId="1076"/>
          <ac:spMkLst>
            <pc:docMk/>
            <pc:sldMk cId="1995760270" sldId="323"/>
            <ac:spMk id="65" creationId="{00000000-0000-0000-0000-000000000000}"/>
          </ac:spMkLst>
        </pc:spChg>
        <pc:spChg chg="mod">
          <ac:chgData name="Alan Hardacre" userId="472e7902199b8118" providerId="LiveId" clId="{572A58A2-60E8-41C2-B068-9D79E5427428}" dt="2021-07-03T10:04:06.008" v="216" actId="1076"/>
          <ac:spMkLst>
            <pc:docMk/>
            <pc:sldMk cId="1995760270" sldId="323"/>
            <ac:spMk id="66" creationId="{00000000-0000-0000-0000-000000000000}"/>
          </ac:spMkLst>
        </pc:spChg>
        <pc:spChg chg="mod">
          <ac:chgData name="Alan Hardacre" userId="472e7902199b8118" providerId="LiveId" clId="{572A58A2-60E8-41C2-B068-9D79E5427428}" dt="2021-07-03T10:04:06.008" v="216" actId="1076"/>
          <ac:spMkLst>
            <pc:docMk/>
            <pc:sldMk cId="1995760270" sldId="323"/>
            <ac:spMk id="67" creationId="{00000000-0000-0000-0000-000000000000}"/>
          </ac:spMkLst>
        </pc:spChg>
        <pc:spChg chg="mod">
          <ac:chgData name="Alan Hardacre" userId="472e7902199b8118" providerId="LiveId" clId="{572A58A2-60E8-41C2-B068-9D79E5427428}" dt="2021-07-03T10:04:06.008" v="216" actId="1076"/>
          <ac:spMkLst>
            <pc:docMk/>
            <pc:sldMk cId="1995760270" sldId="323"/>
            <ac:spMk id="68" creationId="{00000000-0000-0000-0000-000000000000}"/>
          </ac:spMkLst>
        </pc:spChg>
        <pc:spChg chg="mod">
          <ac:chgData name="Alan Hardacre" userId="472e7902199b8118" providerId="LiveId" clId="{572A58A2-60E8-41C2-B068-9D79E5427428}" dt="2021-07-03T10:04:06.008" v="216" actId="1076"/>
          <ac:spMkLst>
            <pc:docMk/>
            <pc:sldMk cId="1995760270" sldId="323"/>
            <ac:spMk id="69" creationId="{00000000-0000-0000-0000-000000000000}"/>
          </ac:spMkLst>
        </pc:spChg>
        <pc:spChg chg="mod">
          <ac:chgData name="Alan Hardacre" userId="472e7902199b8118" providerId="LiveId" clId="{572A58A2-60E8-41C2-B068-9D79E5427428}" dt="2021-07-03T10:04:06.008" v="216" actId="1076"/>
          <ac:spMkLst>
            <pc:docMk/>
            <pc:sldMk cId="1995760270" sldId="323"/>
            <ac:spMk id="70" creationId="{00000000-0000-0000-0000-000000000000}"/>
          </ac:spMkLst>
        </pc:spChg>
        <pc:spChg chg="mod">
          <ac:chgData name="Alan Hardacre" userId="472e7902199b8118" providerId="LiveId" clId="{572A58A2-60E8-41C2-B068-9D79E5427428}" dt="2021-07-03T10:04:06.008" v="216" actId="1076"/>
          <ac:spMkLst>
            <pc:docMk/>
            <pc:sldMk cId="1995760270" sldId="323"/>
            <ac:spMk id="71" creationId="{00000000-0000-0000-0000-000000000000}"/>
          </ac:spMkLst>
        </pc:spChg>
        <pc:grpChg chg="mod">
          <ac:chgData name="Alan Hardacre" userId="472e7902199b8118" providerId="LiveId" clId="{572A58A2-60E8-41C2-B068-9D79E5427428}" dt="2021-07-03T10:04:06.008" v="216" actId="1076"/>
          <ac:grpSpMkLst>
            <pc:docMk/>
            <pc:sldMk cId="1995760270" sldId="323"/>
            <ac:grpSpMk id="49" creationId="{00000000-0000-0000-0000-000000000000}"/>
          </ac:grpSpMkLst>
        </pc:grpChg>
        <pc:picChg chg="del">
          <ac:chgData name="Alan Hardacre" userId="472e7902199b8118" providerId="LiveId" clId="{572A58A2-60E8-41C2-B068-9D79E5427428}" dt="2021-07-03T10:03:30.448" v="152" actId="21"/>
          <ac:picMkLst>
            <pc:docMk/>
            <pc:sldMk cId="1995760270" sldId="323"/>
            <ac:picMk id="4" creationId="{00000000-0000-0000-0000-000000000000}"/>
          </ac:picMkLst>
        </pc:picChg>
      </pc:sldChg>
      <pc:sldChg chg="addSp delSp modSp mod setBg">
        <pc:chgData name="Alan Hardacre" userId="472e7902199b8118" providerId="LiveId" clId="{572A58A2-60E8-41C2-B068-9D79E5427428}" dt="2021-07-03T10:07:09.644" v="320" actId="113"/>
        <pc:sldMkLst>
          <pc:docMk/>
          <pc:sldMk cId="3260807153" sldId="368"/>
        </pc:sldMkLst>
        <pc:spChg chg="add mod">
          <ac:chgData name="Alan Hardacre" userId="472e7902199b8118" providerId="LiveId" clId="{572A58A2-60E8-41C2-B068-9D79E5427428}" dt="2021-07-03T10:05:19.430" v="267" actId="20577"/>
          <ac:spMkLst>
            <pc:docMk/>
            <pc:sldMk cId="3260807153" sldId="368"/>
            <ac:spMk id="7" creationId="{E73E746E-E97A-4BF2-8B68-D8AD21A43E13}"/>
          </ac:spMkLst>
        </pc:spChg>
        <pc:spChg chg="del">
          <ac:chgData name="Alan Hardacre" userId="472e7902199b8118" providerId="LiveId" clId="{572A58A2-60E8-41C2-B068-9D79E5427428}" dt="2021-07-03T10:04:48.994" v="244" actId="21"/>
          <ac:spMkLst>
            <pc:docMk/>
            <pc:sldMk cId="3260807153" sldId="368"/>
            <ac:spMk id="9" creationId="{10298C40-74D8-4167-9516-90C8742BE726}"/>
          </ac:spMkLst>
        </pc:spChg>
        <pc:spChg chg="del">
          <ac:chgData name="Alan Hardacre" userId="472e7902199b8118" providerId="LiveId" clId="{572A58A2-60E8-41C2-B068-9D79E5427428}" dt="2021-07-03T10:04:44.979" v="241" actId="21"/>
          <ac:spMkLst>
            <pc:docMk/>
            <pc:sldMk cId="3260807153" sldId="368"/>
            <ac:spMk id="31" creationId="{6834F619-CC09-4103-A907-65B2232FA2C6}"/>
          </ac:spMkLst>
        </pc:spChg>
        <pc:spChg chg="del">
          <ac:chgData name="Alan Hardacre" userId="472e7902199b8118" providerId="LiveId" clId="{572A58A2-60E8-41C2-B068-9D79E5427428}" dt="2021-07-03T10:04:46.200" v="242" actId="21"/>
          <ac:spMkLst>
            <pc:docMk/>
            <pc:sldMk cId="3260807153" sldId="368"/>
            <ac:spMk id="32" creationId="{20ABA1CB-1A39-4CA8-9752-74DBEFCEEFFA}"/>
          </ac:spMkLst>
        </pc:spChg>
        <pc:spChg chg="del">
          <ac:chgData name="Alan Hardacre" userId="472e7902199b8118" providerId="LiveId" clId="{572A58A2-60E8-41C2-B068-9D79E5427428}" dt="2021-07-03T10:04:47.207" v="243" actId="21"/>
          <ac:spMkLst>
            <pc:docMk/>
            <pc:sldMk cId="3260807153" sldId="368"/>
            <ac:spMk id="33" creationId="{2ED314C2-00BA-430A-8BFE-5153B119D2F8}"/>
          </ac:spMkLst>
        </pc:spChg>
        <pc:graphicFrameChg chg="mod">
          <ac:chgData name="Alan Hardacre" userId="472e7902199b8118" providerId="LiveId" clId="{572A58A2-60E8-41C2-B068-9D79E5427428}" dt="2021-07-03T10:07:09.644" v="320" actId="113"/>
          <ac:graphicFrameMkLst>
            <pc:docMk/>
            <pc:sldMk cId="3260807153" sldId="368"/>
            <ac:graphicFrameMk id="3" creationId="{DDB0CA49-F00C-4832-A52C-EFE8F152A4CE}"/>
          </ac:graphicFrameMkLst>
        </pc:graphicFrameChg>
      </pc:sldChg>
      <pc:sldChg chg="addSp delSp modSp mod setBg">
        <pc:chgData name="Alan Hardacre" userId="472e7902199b8118" providerId="LiveId" clId="{572A58A2-60E8-41C2-B068-9D79E5427428}" dt="2021-07-03T10:11:27.742" v="542" actId="21"/>
        <pc:sldMkLst>
          <pc:docMk/>
          <pc:sldMk cId="2392695596" sldId="806"/>
        </pc:sldMkLst>
        <pc:spChg chg="del">
          <ac:chgData name="Alan Hardacre" userId="472e7902199b8118" providerId="LiveId" clId="{572A58A2-60E8-41C2-B068-9D79E5427428}" dt="2021-07-03T10:09:41.799" v="458" actId="21"/>
          <ac:spMkLst>
            <pc:docMk/>
            <pc:sldMk cId="2392695596" sldId="806"/>
            <ac:spMk id="2" creationId="{2457EC49-807E-4D3E-9E3F-583FD09AC76F}"/>
          </ac:spMkLst>
        </pc:spChg>
        <pc:spChg chg="del">
          <ac:chgData name="Alan Hardacre" userId="472e7902199b8118" providerId="LiveId" clId="{572A58A2-60E8-41C2-B068-9D79E5427428}" dt="2021-07-03T10:09:33.197" v="456" actId="21"/>
          <ac:spMkLst>
            <pc:docMk/>
            <pc:sldMk cId="2392695596" sldId="806"/>
            <ac:spMk id="3" creationId="{D76723F6-9617-497E-A31B-BA187F3EFCC9}"/>
          </ac:spMkLst>
        </pc:spChg>
        <pc:spChg chg="del mod">
          <ac:chgData name="Alan Hardacre" userId="472e7902199b8118" providerId="LiveId" clId="{572A58A2-60E8-41C2-B068-9D79E5427428}" dt="2021-07-03T10:11:24.785" v="541" actId="21"/>
          <ac:spMkLst>
            <pc:docMk/>
            <pc:sldMk cId="2392695596" sldId="806"/>
            <ac:spMk id="4" creationId="{162593F3-8981-43D4-857C-A0FBACE6F244}"/>
          </ac:spMkLst>
        </pc:spChg>
        <pc:spChg chg="del mod">
          <ac:chgData name="Alan Hardacre" userId="472e7902199b8118" providerId="LiveId" clId="{572A58A2-60E8-41C2-B068-9D79E5427428}" dt="2021-07-03T10:11:27.742" v="542" actId="21"/>
          <ac:spMkLst>
            <pc:docMk/>
            <pc:sldMk cId="2392695596" sldId="806"/>
            <ac:spMk id="5" creationId="{9038BF12-5935-4DE6-8EA8-EBD8B5085F22}"/>
          </ac:spMkLst>
        </pc:spChg>
        <pc:spChg chg="add mod">
          <ac:chgData name="Alan Hardacre" userId="472e7902199b8118" providerId="LiveId" clId="{572A58A2-60E8-41C2-B068-9D79E5427428}" dt="2021-07-03T10:09:50.537" v="480" actId="20577"/>
          <ac:spMkLst>
            <pc:docMk/>
            <pc:sldMk cId="2392695596" sldId="806"/>
            <ac:spMk id="7" creationId="{52BE4F1C-139D-4106-80BE-18C8194019BE}"/>
          </ac:spMkLst>
        </pc:spChg>
        <pc:spChg chg="add del mod">
          <ac:chgData name="Alan Hardacre" userId="472e7902199b8118" providerId="LiveId" clId="{572A58A2-60E8-41C2-B068-9D79E5427428}" dt="2021-07-03T10:09:43.821" v="459" actId="21"/>
          <ac:spMkLst>
            <pc:docMk/>
            <pc:sldMk cId="2392695596" sldId="806"/>
            <ac:spMk id="9" creationId="{C688F330-7DEB-470C-920D-BD4B233A7F3E}"/>
          </ac:spMkLst>
        </pc:spChg>
        <pc:graphicFrameChg chg="mod modGraphic">
          <ac:chgData name="Alan Hardacre" userId="472e7902199b8118" providerId="LiveId" clId="{572A58A2-60E8-41C2-B068-9D79E5427428}" dt="2021-07-03T10:10:32.985" v="502" actId="20577"/>
          <ac:graphicFrameMkLst>
            <pc:docMk/>
            <pc:sldMk cId="2392695596" sldId="806"/>
            <ac:graphicFrameMk id="6" creationId="{65353FF8-0DAF-4BCF-BA3E-2BC74C506703}"/>
          </ac:graphicFrameMkLst>
        </pc:graphicFrameChg>
      </pc:sldChg>
      <pc:sldChg chg="addSp delSp modSp mod setBg">
        <pc:chgData name="Alan Hardacre" userId="472e7902199b8118" providerId="LiveId" clId="{572A58A2-60E8-41C2-B068-9D79E5427428}" dt="2021-07-03T10:11:19.805" v="540" actId="21"/>
        <pc:sldMkLst>
          <pc:docMk/>
          <pc:sldMk cId="681973756" sldId="809"/>
        </pc:sldMkLst>
        <pc:spChg chg="del">
          <ac:chgData name="Alan Hardacre" userId="472e7902199b8118" providerId="LiveId" clId="{572A58A2-60E8-41C2-B068-9D79E5427428}" dt="2021-07-03T10:10:46.673" v="503" actId="21"/>
          <ac:spMkLst>
            <pc:docMk/>
            <pc:sldMk cId="681973756" sldId="809"/>
            <ac:spMk id="2" creationId="{2C5BCCF6-7C3B-42CE-952A-617BF845B269}"/>
          </ac:spMkLst>
        </pc:spChg>
        <pc:spChg chg="del mod">
          <ac:chgData name="Alan Hardacre" userId="472e7902199b8118" providerId="LiveId" clId="{572A58A2-60E8-41C2-B068-9D79E5427428}" dt="2021-07-03T10:11:17.336" v="539" actId="21"/>
          <ac:spMkLst>
            <pc:docMk/>
            <pc:sldMk cId="681973756" sldId="809"/>
            <ac:spMk id="4" creationId="{AEFFF30F-DE04-4EC4-B942-40EED8C69957}"/>
          </ac:spMkLst>
        </pc:spChg>
        <pc:spChg chg="del mod">
          <ac:chgData name="Alan Hardacre" userId="472e7902199b8118" providerId="LiveId" clId="{572A58A2-60E8-41C2-B068-9D79E5427428}" dt="2021-07-03T10:11:19.805" v="540" actId="21"/>
          <ac:spMkLst>
            <pc:docMk/>
            <pc:sldMk cId="681973756" sldId="809"/>
            <ac:spMk id="5" creationId="{B8BD6452-A6A0-4837-982A-045F07550E92}"/>
          </ac:spMkLst>
        </pc:spChg>
        <pc:spChg chg="add del mod">
          <ac:chgData name="Alan Hardacre" userId="472e7902199b8118" providerId="LiveId" clId="{572A58A2-60E8-41C2-B068-9D79E5427428}" dt="2021-07-03T10:10:49.466" v="504" actId="21"/>
          <ac:spMkLst>
            <pc:docMk/>
            <pc:sldMk cId="681973756" sldId="809"/>
            <ac:spMk id="6" creationId="{CF895C3C-228B-461A-93E2-3A982B323CFD}"/>
          </ac:spMkLst>
        </pc:spChg>
        <pc:spChg chg="add mod">
          <ac:chgData name="Alan Hardacre" userId="472e7902199b8118" providerId="LiveId" clId="{572A58A2-60E8-41C2-B068-9D79E5427428}" dt="2021-07-03T10:11:06.909" v="536" actId="20577"/>
          <ac:spMkLst>
            <pc:docMk/>
            <pc:sldMk cId="681973756" sldId="809"/>
            <ac:spMk id="8" creationId="{F3D759A6-6F70-4B58-9F52-3EBE03532008}"/>
          </ac:spMkLst>
        </pc:spChg>
        <pc:picChg chg="mod">
          <ac:chgData name="Alan Hardacre" userId="472e7902199b8118" providerId="LiveId" clId="{572A58A2-60E8-41C2-B068-9D79E5427428}" dt="2021-07-03T10:11:13.573" v="538" actId="1076"/>
          <ac:picMkLst>
            <pc:docMk/>
            <pc:sldMk cId="681973756" sldId="809"/>
            <ac:picMk id="7" creationId="{AE548C57-E918-4469-BD0D-93007A3AC2D1}"/>
          </ac:picMkLst>
        </pc:picChg>
      </pc:sldChg>
      <pc:sldChg chg="addSp delSp modSp mod setBg">
        <pc:chgData name="Alan Hardacre" userId="472e7902199b8118" providerId="LiveId" clId="{572A58A2-60E8-41C2-B068-9D79E5427428}" dt="2021-07-03T10:07:52.866" v="354" actId="14100"/>
        <pc:sldMkLst>
          <pc:docMk/>
          <pc:sldMk cId="835673257" sldId="817"/>
        </pc:sldMkLst>
        <pc:spChg chg="add del mod">
          <ac:chgData name="Alan Hardacre" userId="472e7902199b8118" providerId="LiveId" clId="{572A58A2-60E8-41C2-B068-9D79E5427428}" dt="2021-07-03T10:07:31.897" v="325" actId="21"/>
          <ac:spMkLst>
            <pc:docMk/>
            <pc:sldMk cId="835673257" sldId="817"/>
            <ac:spMk id="3" creationId="{0DA69E93-A9F4-4721-A3DA-FF66811338FC}"/>
          </ac:spMkLst>
        </pc:spChg>
        <pc:spChg chg="add mod">
          <ac:chgData name="Alan Hardacre" userId="472e7902199b8118" providerId="LiveId" clId="{572A58A2-60E8-41C2-B068-9D79E5427428}" dt="2021-07-03T10:07:39.452" v="352" actId="20577"/>
          <ac:spMkLst>
            <pc:docMk/>
            <pc:sldMk cId="835673257" sldId="817"/>
            <ac:spMk id="5" creationId="{48BA1CE2-D1D5-411A-A6BF-375555CFC4AF}"/>
          </ac:spMkLst>
        </pc:spChg>
        <pc:spChg chg="add del mod">
          <ac:chgData name="Alan Hardacre" userId="472e7902199b8118" providerId="LiveId" clId="{572A58A2-60E8-41C2-B068-9D79E5427428}" dt="2021-07-03T10:07:29.289" v="323"/>
          <ac:spMkLst>
            <pc:docMk/>
            <pc:sldMk cId="835673257" sldId="817"/>
            <ac:spMk id="6" creationId="{AE8D57E6-63B1-4037-A4C3-2D886E58CA84}"/>
          </ac:spMkLst>
        </pc:spChg>
        <pc:spChg chg="del mod">
          <ac:chgData name="Alan Hardacre" userId="472e7902199b8118" providerId="LiveId" clId="{572A58A2-60E8-41C2-B068-9D79E5427428}" dt="2021-07-03T10:07:30.940" v="324" actId="21"/>
          <ac:spMkLst>
            <pc:docMk/>
            <pc:sldMk cId="835673257" sldId="817"/>
            <ac:spMk id="7" creationId="{B5E08467-A447-4C3C-AFFA-1F8B55134E17}"/>
          </ac:spMkLst>
        </pc:spChg>
        <pc:spChg chg="mod">
          <ac:chgData name="Alan Hardacre" userId="472e7902199b8118" providerId="LiveId" clId="{572A58A2-60E8-41C2-B068-9D79E5427428}" dt="2021-07-03T10:07:52.866" v="354" actId="14100"/>
          <ac:spMkLst>
            <pc:docMk/>
            <pc:sldMk cId="835673257" sldId="817"/>
            <ac:spMk id="8" creationId="{9D265EC7-DACC-4A6E-B69F-3A896A2BF6FF}"/>
          </ac:spMkLst>
        </pc:spChg>
      </pc:sldChg>
      <pc:sldChg chg="addSp delSp modSp mod setBg">
        <pc:chgData name="Alan Hardacre" userId="472e7902199b8118" providerId="LiveId" clId="{572A58A2-60E8-41C2-B068-9D79E5427428}" dt="2021-07-03T10:09:22.367" v="455"/>
        <pc:sldMkLst>
          <pc:docMk/>
          <pc:sldMk cId="4236720976" sldId="847"/>
        </pc:sldMkLst>
        <pc:spChg chg="mod">
          <ac:chgData name="Alan Hardacre" userId="472e7902199b8118" providerId="LiveId" clId="{572A58A2-60E8-41C2-B068-9D79E5427428}" dt="2021-07-03T10:09:12.917" v="454" actId="27636"/>
          <ac:spMkLst>
            <pc:docMk/>
            <pc:sldMk cId="4236720976" sldId="847"/>
            <ac:spMk id="2" creationId="{69D2F0B8-5ACA-46B8-A838-37F30A8253B8}"/>
          </ac:spMkLst>
        </pc:spChg>
        <pc:spChg chg="del mod">
          <ac:chgData name="Alan Hardacre" userId="472e7902199b8118" providerId="LiveId" clId="{572A58A2-60E8-41C2-B068-9D79E5427428}" dt="2021-07-03T10:08:18.164" v="358" actId="21"/>
          <ac:spMkLst>
            <pc:docMk/>
            <pc:sldMk cId="4236720976" sldId="847"/>
            <ac:spMk id="4" creationId="{CC83D040-5534-4427-B672-F751DC68293B}"/>
          </ac:spMkLst>
        </pc:spChg>
        <pc:spChg chg="del mod">
          <ac:chgData name="Alan Hardacre" userId="472e7902199b8118" providerId="LiveId" clId="{572A58A2-60E8-41C2-B068-9D79E5427428}" dt="2021-07-03T10:08:20.588" v="359" actId="21"/>
          <ac:spMkLst>
            <pc:docMk/>
            <pc:sldMk cId="4236720976" sldId="847"/>
            <ac:spMk id="5" creationId="{C3A80D3A-60DC-4CCD-866A-5F1F0F6D0163}"/>
          </ac:spMkLst>
        </pc:spChg>
        <pc:spChg chg="add mod">
          <ac:chgData name="Alan Hardacre" userId="472e7902199b8118" providerId="LiveId" clId="{572A58A2-60E8-41C2-B068-9D79E5427428}" dt="2021-07-03T10:09:22.367" v="455"/>
          <ac:spMkLst>
            <pc:docMk/>
            <pc:sldMk cId="4236720976" sldId="847"/>
            <ac:spMk id="8" creationId="{CD09D405-6327-4C78-82A6-7B6738E2B5BF}"/>
          </ac:spMkLst>
        </pc:spChg>
        <pc:graphicFrameChg chg="add del">
          <ac:chgData name="Alan Hardacre" userId="472e7902199b8118" providerId="LiveId" clId="{572A58A2-60E8-41C2-B068-9D79E5427428}" dt="2021-07-03T10:08:15.658" v="357" actId="21"/>
          <ac:graphicFrameMkLst>
            <pc:docMk/>
            <pc:sldMk cId="4236720976" sldId="847"/>
            <ac:graphicFrameMk id="6" creationId="{E16BBAB1-9469-4F83-91E2-17FE459CC3B5}"/>
          </ac:graphicFrameMkLst>
        </pc:graphicFrameChg>
        <pc:graphicFrameChg chg="mod modGraphic">
          <ac:chgData name="Alan Hardacre" userId="472e7902199b8118" providerId="LiveId" clId="{572A58A2-60E8-41C2-B068-9D79E5427428}" dt="2021-07-03T10:08:49.481" v="434" actId="113"/>
          <ac:graphicFrameMkLst>
            <pc:docMk/>
            <pc:sldMk cId="4236720976" sldId="847"/>
            <ac:graphicFrameMk id="7" creationId="{C897F133-7765-4E74-AB78-BB46F04CE163}"/>
          </ac:graphicFrameMkLst>
        </pc:graphicFrameChg>
      </pc:sldChg>
      <pc:sldChg chg="add del">
        <pc:chgData name="Alan Hardacre" userId="472e7902199b8118" providerId="LiveId" clId="{572A58A2-60E8-41C2-B068-9D79E5427428}" dt="2021-07-03T10:00:32.175" v="17" actId="47"/>
        <pc:sldMkLst>
          <pc:docMk/>
          <pc:sldMk cId="4029773794" sldId="848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2D33EC-8BF3-41C7-9ECC-B1ADC08353E7}" type="doc">
      <dgm:prSet loTypeId="urn:microsoft.com/office/officeart/2008/layout/CircleAccentTimeline" loCatId="process" qsTypeId="urn:microsoft.com/office/officeart/2005/8/quickstyle/simple1" qsCatId="simple" csTypeId="urn:microsoft.com/office/officeart/2005/8/colors/accent1_2" csCatId="accent1" phldr="1"/>
      <dgm:spPr/>
    </dgm:pt>
    <dgm:pt modelId="{166447BA-466C-437F-8140-1F86EAF269F1}">
      <dgm:prSet phldrT="[Text]"/>
      <dgm:spPr/>
      <dgm:t>
        <a:bodyPr/>
        <a:lstStyle/>
        <a:p>
          <a:r>
            <a:rPr lang="en-US" dirty="0"/>
            <a:t>Nov 2021</a:t>
          </a:r>
          <a:endParaRPr lang="en-GB" dirty="0"/>
        </a:p>
      </dgm:t>
    </dgm:pt>
    <dgm:pt modelId="{88E082EF-7DB6-46CF-B2B9-FFB8349CC5C8}" type="parTrans" cxnId="{FEE0A7F0-FBB3-4B01-BA5F-B2710AA0E259}">
      <dgm:prSet/>
      <dgm:spPr/>
      <dgm:t>
        <a:bodyPr/>
        <a:lstStyle/>
        <a:p>
          <a:endParaRPr lang="en-GB"/>
        </a:p>
      </dgm:t>
    </dgm:pt>
    <dgm:pt modelId="{BAC220C1-ACCC-47E0-B005-03F4F1C20711}" type="sibTrans" cxnId="{FEE0A7F0-FBB3-4B01-BA5F-B2710AA0E259}">
      <dgm:prSet/>
      <dgm:spPr/>
      <dgm:t>
        <a:bodyPr/>
        <a:lstStyle/>
        <a:p>
          <a:endParaRPr lang="en-GB"/>
        </a:p>
      </dgm:t>
    </dgm:pt>
    <dgm:pt modelId="{E8208DFE-2D61-404C-A18D-14C1EEE34D9C}">
      <dgm:prSet phldrT="[Text]"/>
      <dgm:spPr/>
      <dgm:t>
        <a:bodyPr/>
        <a:lstStyle/>
        <a:p>
          <a:r>
            <a:rPr lang="en-US" dirty="0"/>
            <a:t>Jan 2022</a:t>
          </a:r>
          <a:endParaRPr lang="en-GB" dirty="0"/>
        </a:p>
      </dgm:t>
    </dgm:pt>
    <dgm:pt modelId="{31DEDFBF-6BBF-4664-B7B0-EF8EBB9E5A44}" type="parTrans" cxnId="{5D1A2C2C-D18F-467B-9043-8B8860AACED5}">
      <dgm:prSet/>
      <dgm:spPr/>
      <dgm:t>
        <a:bodyPr/>
        <a:lstStyle/>
        <a:p>
          <a:endParaRPr lang="en-GB"/>
        </a:p>
      </dgm:t>
    </dgm:pt>
    <dgm:pt modelId="{24FB08DD-DC13-422B-B022-1E83668AF402}" type="sibTrans" cxnId="{5D1A2C2C-D18F-467B-9043-8B8860AACED5}">
      <dgm:prSet/>
      <dgm:spPr/>
      <dgm:t>
        <a:bodyPr/>
        <a:lstStyle/>
        <a:p>
          <a:endParaRPr lang="en-GB"/>
        </a:p>
      </dgm:t>
    </dgm:pt>
    <dgm:pt modelId="{4C7F27EB-9E2F-4236-BFEF-0F47C032469A}">
      <dgm:prSet phldrT="[Text]"/>
      <dgm:spPr/>
      <dgm:t>
        <a:bodyPr/>
        <a:lstStyle/>
        <a:p>
          <a:r>
            <a:rPr lang="en-US" dirty="0"/>
            <a:t>Feb 2022</a:t>
          </a:r>
          <a:endParaRPr lang="en-GB" dirty="0"/>
        </a:p>
      </dgm:t>
    </dgm:pt>
    <dgm:pt modelId="{010BCBC1-FA58-42FF-BEF3-C60E1EFDE528}" type="parTrans" cxnId="{228B6F96-2469-48C4-BFC3-82968566116E}">
      <dgm:prSet/>
      <dgm:spPr/>
      <dgm:t>
        <a:bodyPr/>
        <a:lstStyle/>
        <a:p>
          <a:endParaRPr lang="en-GB"/>
        </a:p>
      </dgm:t>
    </dgm:pt>
    <dgm:pt modelId="{118F9DDA-E0FB-4BC4-A571-E1F99A1D16E7}" type="sibTrans" cxnId="{228B6F96-2469-48C4-BFC3-82968566116E}">
      <dgm:prSet/>
      <dgm:spPr/>
      <dgm:t>
        <a:bodyPr/>
        <a:lstStyle/>
        <a:p>
          <a:endParaRPr lang="en-GB"/>
        </a:p>
      </dgm:t>
    </dgm:pt>
    <dgm:pt modelId="{DB890603-44BB-4162-A65B-8330F9DB87E7}">
      <dgm:prSet phldrT="[Text]"/>
      <dgm:spPr/>
      <dgm:t>
        <a:bodyPr/>
        <a:lstStyle/>
        <a:p>
          <a:r>
            <a:rPr lang="en-US" dirty="0"/>
            <a:t>March 2022</a:t>
          </a:r>
          <a:endParaRPr lang="en-GB" dirty="0"/>
        </a:p>
      </dgm:t>
    </dgm:pt>
    <dgm:pt modelId="{4540C87C-6CBE-4110-B60E-4285DC43E824}" type="parTrans" cxnId="{50905AC9-6E53-41E7-BE3C-F78B58AF887D}">
      <dgm:prSet/>
      <dgm:spPr/>
      <dgm:t>
        <a:bodyPr/>
        <a:lstStyle/>
        <a:p>
          <a:endParaRPr lang="en-GB"/>
        </a:p>
      </dgm:t>
    </dgm:pt>
    <dgm:pt modelId="{90DEA25C-BCE7-457F-A9CD-9114071A0CA6}" type="sibTrans" cxnId="{50905AC9-6E53-41E7-BE3C-F78B58AF887D}">
      <dgm:prSet/>
      <dgm:spPr/>
      <dgm:t>
        <a:bodyPr/>
        <a:lstStyle/>
        <a:p>
          <a:endParaRPr lang="en-GB"/>
        </a:p>
      </dgm:t>
    </dgm:pt>
    <dgm:pt modelId="{C3151EE7-59BD-4E95-941C-AE509275012D}">
      <dgm:prSet phldrT="[Text]"/>
      <dgm:spPr/>
      <dgm:t>
        <a:bodyPr/>
        <a:lstStyle/>
        <a:p>
          <a:r>
            <a:rPr lang="en-US" dirty="0"/>
            <a:t>April 2022</a:t>
          </a:r>
          <a:endParaRPr lang="en-GB" dirty="0"/>
        </a:p>
      </dgm:t>
    </dgm:pt>
    <dgm:pt modelId="{46EBAC10-8532-46BA-B7F2-A68359DE865C}" type="parTrans" cxnId="{4DE4368F-33E3-4FE5-B0B7-627AA9F82656}">
      <dgm:prSet/>
      <dgm:spPr/>
      <dgm:t>
        <a:bodyPr/>
        <a:lstStyle/>
        <a:p>
          <a:endParaRPr lang="en-GB"/>
        </a:p>
      </dgm:t>
    </dgm:pt>
    <dgm:pt modelId="{FF9D717D-17F6-4921-AEA5-A0D857E14F61}" type="sibTrans" cxnId="{4DE4368F-33E3-4FE5-B0B7-627AA9F82656}">
      <dgm:prSet/>
      <dgm:spPr/>
      <dgm:t>
        <a:bodyPr/>
        <a:lstStyle/>
        <a:p>
          <a:endParaRPr lang="en-GB"/>
        </a:p>
      </dgm:t>
    </dgm:pt>
    <dgm:pt modelId="{45D8BB07-CC84-4B25-A958-D478CCC57F96}">
      <dgm:prSet phldrT="[Text]"/>
      <dgm:spPr/>
      <dgm:t>
        <a:bodyPr/>
        <a:lstStyle/>
        <a:p>
          <a:r>
            <a:rPr lang="en-US" dirty="0"/>
            <a:t>May 2022</a:t>
          </a:r>
          <a:endParaRPr lang="en-GB" dirty="0"/>
        </a:p>
      </dgm:t>
    </dgm:pt>
    <dgm:pt modelId="{5E6B86BC-DEA9-48A9-BDA8-7B8A33D93630}" type="parTrans" cxnId="{B8A6BB46-E72C-4020-A131-4183A82EDFCA}">
      <dgm:prSet/>
      <dgm:spPr/>
      <dgm:t>
        <a:bodyPr/>
        <a:lstStyle/>
        <a:p>
          <a:endParaRPr lang="en-GB"/>
        </a:p>
      </dgm:t>
    </dgm:pt>
    <dgm:pt modelId="{68214773-916D-4447-84DD-B5168F9FFF55}" type="sibTrans" cxnId="{B8A6BB46-E72C-4020-A131-4183A82EDFCA}">
      <dgm:prSet/>
      <dgm:spPr/>
      <dgm:t>
        <a:bodyPr/>
        <a:lstStyle/>
        <a:p>
          <a:endParaRPr lang="en-GB"/>
        </a:p>
      </dgm:t>
    </dgm:pt>
    <dgm:pt modelId="{203CB71F-C5E1-40C2-93F1-9549CA5D8197}">
      <dgm:prSet phldrT="[Text]"/>
      <dgm:spPr/>
      <dgm:t>
        <a:bodyPr/>
        <a:lstStyle/>
        <a:p>
          <a:r>
            <a:rPr lang="en-US" dirty="0"/>
            <a:t>June 2022</a:t>
          </a:r>
          <a:endParaRPr lang="en-GB" dirty="0"/>
        </a:p>
      </dgm:t>
    </dgm:pt>
    <dgm:pt modelId="{F74FA2E9-755C-49E4-A343-FC5D74BF6ADB}" type="parTrans" cxnId="{49471600-5704-464B-9573-54061114B598}">
      <dgm:prSet/>
      <dgm:spPr/>
      <dgm:t>
        <a:bodyPr/>
        <a:lstStyle/>
        <a:p>
          <a:endParaRPr lang="en-GB"/>
        </a:p>
      </dgm:t>
    </dgm:pt>
    <dgm:pt modelId="{1F9B82BC-661F-42AA-B419-1EDD91D24C41}" type="sibTrans" cxnId="{49471600-5704-464B-9573-54061114B598}">
      <dgm:prSet/>
      <dgm:spPr/>
      <dgm:t>
        <a:bodyPr/>
        <a:lstStyle/>
        <a:p>
          <a:endParaRPr lang="en-GB"/>
        </a:p>
      </dgm:t>
    </dgm:pt>
    <dgm:pt modelId="{4F7E66CA-971A-4EC6-9126-44AC3E345D57}">
      <dgm:prSet phldrT="[Text]"/>
      <dgm:spPr/>
      <dgm:t>
        <a:bodyPr/>
        <a:lstStyle/>
        <a:p>
          <a:r>
            <a:rPr lang="en-US" dirty="0"/>
            <a:t>July 2022</a:t>
          </a:r>
          <a:endParaRPr lang="en-GB" dirty="0"/>
        </a:p>
      </dgm:t>
    </dgm:pt>
    <dgm:pt modelId="{40C34E97-D571-4BD7-AAAC-23D38AAF7ED1}" type="parTrans" cxnId="{5392063D-FBD0-4CED-B085-78147C7D86BD}">
      <dgm:prSet/>
      <dgm:spPr/>
      <dgm:t>
        <a:bodyPr/>
        <a:lstStyle/>
        <a:p>
          <a:endParaRPr lang="en-GB"/>
        </a:p>
      </dgm:t>
    </dgm:pt>
    <dgm:pt modelId="{E53D1728-632C-4D4B-8FC0-6A87164AE4C2}" type="sibTrans" cxnId="{5392063D-FBD0-4CED-B085-78147C7D86BD}">
      <dgm:prSet/>
      <dgm:spPr/>
      <dgm:t>
        <a:bodyPr/>
        <a:lstStyle/>
        <a:p>
          <a:endParaRPr lang="en-GB"/>
        </a:p>
      </dgm:t>
    </dgm:pt>
    <dgm:pt modelId="{53239331-14D2-4798-B537-4A6312600E3E}">
      <dgm:prSet phldrT="[Text]"/>
      <dgm:spPr/>
      <dgm:t>
        <a:bodyPr/>
        <a:lstStyle/>
        <a:p>
          <a:r>
            <a:rPr lang="en-US" dirty="0"/>
            <a:t>August 2022</a:t>
          </a:r>
          <a:endParaRPr lang="en-GB" dirty="0"/>
        </a:p>
      </dgm:t>
    </dgm:pt>
    <dgm:pt modelId="{4F24F5B6-1303-4911-9FD5-4338889E008F}" type="parTrans" cxnId="{B2255005-5FDD-429F-B176-52CD61B2AC33}">
      <dgm:prSet/>
      <dgm:spPr/>
      <dgm:t>
        <a:bodyPr/>
        <a:lstStyle/>
        <a:p>
          <a:endParaRPr lang="en-GB"/>
        </a:p>
      </dgm:t>
    </dgm:pt>
    <dgm:pt modelId="{9CC30284-D976-4F48-BA3B-FF8AE5AC3147}" type="sibTrans" cxnId="{B2255005-5FDD-429F-B176-52CD61B2AC33}">
      <dgm:prSet/>
      <dgm:spPr/>
      <dgm:t>
        <a:bodyPr/>
        <a:lstStyle/>
        <a:p>
          <a:endParaRPr lang="en-GB"/>
        </a:p>
      </dgm:t>
    </dgm:pt>
    <dgm:pt modelId="{B918CE9A-C5FC-4570-AC0F-ADDA74B4E72A}">
      <dgm:prSet phldrT="[Text]"/>
      <dgm:spPr/>
      <dgm:t>
        <a:bodyPr/>
        <a:lstStyle/>
        <a:p>
          <a:r>
            <a:rPr lang="en-US" dirty="0"/>
            <a:t>September 2022</a:t>
          </a:r>
          <a:endParaRPr lang="en-GB" dirty="0"/>
        </a:p>
      </dgm:t>
    </dgm:pt>
    <dgm:pt modelId="{1A4229AA-65F0-4CC8-A436-F4145C242966}" type="parTrans" cxnId="{03E8D42C-3299-409F-9D32-423B7D8FF0D2}">
      <dgm:prSet/>
      <dgm:spPr/>
      <dgm:t>
        <a:bodyPr/>
        <a:lstStyle/>
        <a:p>
          <a:endParaRPr lang="en-GB"/>
        </a:p>
      </dgm:t>
    </dgm:pt>
    <dgm:pt modelId="{730834F4-0159-4446-81E3-B7FC0651EBC6}" type="sibTrans" cxnId="{03E8D42C-3299-409F-9D32-423B7D8FF0D2}">
      <dgm:prSet/>
      <dgm:spPr/>
      <dgm:t>
        <a:bodyPr/>
        <a:lstStyle/>
        <a:p>
          <a:endParaRPr lang="en-GB"/>
        </a:p>
      </dgm:t>
    </dgm:pt>
    <dgm:pt modelId="{BA559B61-9F1E-41FE-808E-B709F9006BD0}">
      <dgm:prSet phldrT="[Text]"/>
      <dgm:spPr/>
      <dgm:t>
        <a:bodyPr/>
        <a:lstStyle/>
        <a:p>
          <a:r>
            <a:rPr lang="en-US" dirty="0"/>
            <a:t>November 2022</a:t>
          </a:r>
          <a:endParaRPr lang="en-GB" dirty="0"/>
        </a:p>
      </dgm:t>
    </dgm:pt>
    <dgm:pt modelId="{0530CA34-74BD-4949-AC22-AD4910444D8A}" type="parTrans" cxnId="{59B21F5D-1E87-4D56-B5FB-D63AA4EF7B2F}">
      <dgm:prSet/>
      <dgm:spPr/>
      <dgm:t>
        <a:bodyPr/>
        <a:lstStyle/>
        <a:p>
          <a:endParaRPr lang="en-GB"/>
        </a:p>
      </dgm:t>
    </dgm:pt>
    <dgm:pt modelId="{F50EDDB1-80AB-4FB0-A89B-D88E17C6BC11}" type="sibTrans" cxnId="{59B21F5D-1E87-4D56-B5FB-D63AA4EF7B2F}">
      <dgm:prSet/>
      <dgm:spPr/>
      <dgm:t>
        <a:bodyPr/>
        <a:lstStyle/>
        <a:p>
          <a:endParaRPr lang="en-GB"/>
        </a:p>
      </dgm:t>
    </dgm:pt>
    <dgm:pt modelId="{CC47CC56-02EA-4691-9E88-00ED902B5F3B}">
      <dgm:prSet phldrT="[Text]"/>
      <dgm:spPr/>
      <dgm:t>
        <a:bodyPr/>
        <a:lstStyle/>
        <a:p>
          <a:r>
            <a:rPr lang="en-US" dirty="0"/>
            <a:t>Dec 2021</a:t>
          </a:r>
          <a:endParaRPr lang="en-GB" dirty="0"/>
        </a:p>
      </dgm:t>
    </dgm:pt>
    <dgm:pt modelId="{0A7EFD80-A821-406F-99AB-651F053BCFC7}" type="parTrans" cxnId="{C18C744B-6553-40DF-A678-54755FDF2C40}">
      <dgm:prSet/>
      <dgm:spPr/>
      <dgm:t>
        <a:bodyPr/>
        <a:lstStyle/>
        <a:p>
          <a:endParaRPr lang="en-GB"/>
        </a:p>
      </dgm:t>
    </dgm:pt>
    <dgm:pt modelId="{20650429-B4A1-4175-A20B-0C1B61C0584F}" type="sibTrans" cxnId="{C18C744B-6553-40DF-A678-54755FDF2C40}">
      <dgm:prSet/>
      <dgm:spPr/>
      <dgm:t>
        <a:bodyPr/>
        <a:lstStyle/>
        <a:p>
          <a:endParaRPr lang="en-GB"/>
        </a:p>
      </dgm:t>
    </dgm:pt>
    <dgm:pt modelId="{BF028BA8-A65A-4F1C-B7A2-6455936EB0C8}">
      <dgm:prSet phldrT="[Text]"/>
      <dgm:spPr/>
      <dgm:t>
        <a:bodyPr/>
        <a:lstStyle/>
        <a:p>
          <a:r>
            <a:rPr lang="en-US" dirty="0"/>
            <a:t>July 2021</a:t>
          </a:r>
          <a:endParaRPr lang="en-GB" dirty="0"/>
        </a:p>
      </dgm:t>
    </dgm:pt>
    <dgm:pt modelId="{56B81857-5732-4C68-8222-157E9A603202}" type="parTrans" cxnId="{D3C01614-949E-4F7A-A08E-80208809673A}">
      <dgm:prSet/>
      <dgm:spPr/>
      <dgm:t>
        <a:bodyPr/>
        <a:lstStyle/>
        <a:p>
          <a:endParaRPr lang="en-GB"/>
        </a:p>
      </dgm:t>
    </dgm:pt>
    <dgm:pt modelId="{23742E2A-427C-4DEF-81A4-8230AFB7A75A}" type="sibTrans" cxnId="{D3C01614-949E-4F7A-A08E-80208809673A}">
      <dgm:prSet/>
      <dgm:spPr/>
      <dgm:t>
        <a:bodyPr/>
        <a:lstStyle/>
        <a:p>
          <a:endParaRPr lang="en-GB"/>
        </a:p>
      </dgm:t>
    </dgm:pt>
    <dgm:pt modelId="{94CF38B3-83F4-481F-A9B4-414DC813B2F4}">
      <dgm:prSet phldrT="[Text]"/>
      <dgm:spPr/>
      <dgm:t>
        <a:bodyPr/>
        <a:lstStyle/>
        <a:p>
          <a:r>
            <a:rPr lang="en-US" dirty="0"/>
            <a:t>Oct 2021</a:t>
          </a:r>
          <a:endParaRPr lang="en-GB" dirty="0"/>
        </a:p>
      </dgm:t>
    </dgm:pt>
    <dgm:pt modelId="{81DBDB5B-1B9D-455E-8AD7-79A5619B5DC8}" type="parTrans" cxnId="{1136FDA6-A6C2-4DD5-BA0B-637BA8199A26}">
      <dgm:prSet/>
      <dgm:spPr/>
      <dgm:t>
        <a:bodyPr/>
        <a:lstStyle/>
        <a:p>
          <a:endParaRPr lang="en-GB"/>
        </a:p>
      </dgm:t>
    </dgm:pt>
    <dgm:pt modelId="{02477A12-729D-4188-9601-C5FBB13D89BF}" type="sibTrans" cxnId="{1136FDA6-A6C2-4DD5-BA0B-637BA8199A26}">
      <dgm:prSet/>
      <dgm:spPr/>
      <dgm:t>
        <a:bodyPr/>
        <a:lstStyle/>
        <a:p>
          <a:endParaRPr lang="en-GB"/>
        </a:p>
      </dgm:t>
    </dgm:pt>
    <dgm:pt modelId="{812E003D-097E-40CA-9754-4B557039633F}">
      <dgm:prSet phldrT="[Text]"/>
      <dgm:spPr/>
      <dgm:t>
        <a:bodyPr/>
        <a:lstStyle/>
        <a:p>
          <a:r>
            <a:rPr lang="en-US" dirty="0"/>
            <a:t>Aug – Sept 2021</a:t>
          </a:r>
          <a:endParaRPr lang="en-GB" dirty="0"/>
        </a:p>
      </dgm:t>
    </dgm:pt>
    <dgm:pt modelId="{DEFB61B7-8979-4467-97EA-CF841F0AD500}" type="parTrans" cxnId="{B773E366-CB97-422C-B7F8-2E56633DB7E5}">
      <dgm:prSet/>
      <dgm:spPr/>
      <dgm:t>
        <a:bodyPr/>
        <a:lstStyle/>
        <a:p>
          <a:endParaRPr lang="en-US"/>
        </a:p>
      </dgm:t>
    </dgm:pt>
    <dgm:pt modelId="{DFE71C9D-C992-430C-ACBD-6B1C29EB4C1D}" type="sibTrans" cxnId="{B773E366-CB97-422C-B7F8-2E56633DB7E5}">
      <dgm:prSet/>
      <dgm:spPr/>
      <dgm:t>
        <a:bodyPr/>
        <a:lstStyle/>
        <a:p>
          <a:endParaRPr lang="en-US"/>
        </a:p>
      </dgm:t>
    </dgm:pt>
    <dgm:pt modelId="{E35AECE8-AC12-4858-9771-3FBC3C809555}">
      <dgm:prSet phldrT="[Text]" custT="1"/>
      <dgm:spPr/>
      <dgm:t>
        <a:bodyPr/>
        <a:lstStyle/>
        <a:p>
          <a:r>
            <a:rPr lang="en-GB" sz="1200" b="1" dirty="0"/>
            <a:t>EVENT B</a:t>
          </a:r>
        </a:p>
      </dgm:t>
    </dgm:pt>
    <dgm:pt modelId="{91D55657-85F8-4C82-867E-1DB88924B644}" type="parTrans" cxnId="{C66F25E9-1D52-4248-A399-572A285CB6E3}">
      <dgm:prSet/>
      <dgm:spPr/>
      <dgm:t>
        <a:bodyPr/>
        <a:lstStyle/>
        <a:p>
          <a:endParaRPr lang="en-GB"/>
        </a:p>
      </dgm:t>
    </dgm:pt>
    <dgm:pt modelId="{95D0B629-0B99-4F7B-86D2-83AC612E0E91}" type="sibTrans" cxnId="{C66F25E9-1D52-4248-A399-572A285CB6E3}">
      <dgm:prSet/>
      <dgm:spPr/>
      <dgm:t>
        <a:bodyPr/>
        <a:lstStyle/>
        <a:p>
          <a:endParaRPr lang="en-GB"/>
        </a:p>
      </dgm:t>
    </dgm:pt>
    <dgm:pt modelId="{56755943-D2BC-4EF7-8F80-3C12C0A2DF67}">
      <dgm:prSet phldrT="[Text]" custT="1"/>
      <dgm:spPr/>
      <dgm:t>
        <a:bodyPr/>
        <a:lstStyle/>
        <a:p>
          <a:r>
            <a:rPr lang="en-GB" sz="1200" b="1" dirty="0"/>
            <a:t>EVENT A</a:t>
          </a:r>
        </a:p>
      </dgm:t>
    </dgm:pt>
    <dgm:pt modelId="{4AAFF740-AED6-4377-A3E0-E9F011B047B2}" type="parTrans" cxnId="{042067DA-D6F0-4F9B-9254-58ACC62ACE40}">
      <dgm:prSet/>
      <dgm:spPr/>
      <dgm:t>
        <a:bodyPr/>
        <a:lstStyle/>
        <a:p>
          <a:endParaRPr lang="en-GB"/>
        </a:p>
      </dgm:t>
    </dgm:pt>
    <dgm:pt modelId="{492185DC-E9C6-4E4B-B6BD-6E1BBF527472}" type="sibTrans" cxnId="{042067DA-D6F0-4F9B-9254-58ACC62ACE40}">
      <dgm:prSet/>
      <dgm:spPr/>
      <dgm:t>
        <a:bodyPr/>
        <a:lstStyle/>
        <a:p>
          <a:endParaRPr lang="en-GB"/>
        </a:p>
      </dgm:t>
    </dgm:pt>
    <dgm:pt modelId="{CB73D6B0-83EC-4458-84A2-FD40411186AA}" type="pres">
      <dgm:prSet presAssocID="{E62D33EC-8BF3-41C7-9ECC-B1ADC08353E7}" presName="Name0" presStyleCnt="0">
        <dgm:presLayoutVars>
          <dgm:dir/>
        </dgm:presLayoutVars>
      </dgm:prSet>
      <dgm:spPr/>
    </dgm:pt>
    <dgm:pt modelId="{EA7DAB45-C7B0-46C9-A8F7-7DE44172FCA7}" type="pres">
      <dgm:prSet presAssocID="{BF028BA8-A65A-4F1C-B7A2-6455936EB0C8}" presName="parComposite" presStyleCnt="0"/>
      <dgm:spPr/>
    </dgm:pt>
    <dgm:pt modelId="{857EE92E-9F51-48F0-BF4E-D402AB253A50}" type="pres">
      <dgm:prSet presAssocID="{BF028BA8-A65A-4F1C-B7A2-6455936EB0C8}" presName="parBigCircle" presStyleLbl="node0" presStyleIdx="0" presStyleCnt="15"/>
      <dgm:spPr/>
    </dgm:pt>
    <dgm:pt modelId="{56B5649F-F4BC-4823-8730-80E5813EC486}" type="pres">
      <dgm:prSet presAssocID="{BF028BA8-A65A-4F1C-B7A2-6455936EB0C8}" presName="parTx" presStyleLbl="revTx" presStyleIdx="0" presStyleCnt="19"/>
      <dgm:spPr/>
    </dgm:pt>
    <dgm:pt modelId="{9185F74A-3A6D-449C-90A5-E9D48341B756}" type="pres">
      <dgm:prSet presAssocID="{BF028BA8-A65A-4F1C-B7A2-6455936EB0C8}" presName="bSpace" presStyleCnt="0"/>
      <dgm:spPr/>
    </dgm:pt>
    <dgm:pt modelId="{27192B81-81CE-433C-8B44-8491B9D5D1BE}" type="pres">
      <dgm:prSet presAssocID="{BF028BA8-A65A-4F1C-B7A2-6455936EB0C8}" presName="parBackupNorm" presStyleCnt="0"/>
      <dgm:spPr/>
    </dgm:pt>
    <dgm:pt modelId="{B9DD1105-DA6C-4B6A-B4FB-369EC9E2DB36}" type="pres">
      <dgm:prSet presAssocID="{23742E2A-427C-4DEF-81A4-8230AFB7A75A}" presName="parSpace" presStyleCnt="0"/>
      <dgm:spPr/>
    </dgm:pt>
    <dgm:pt modelId="{20AE0C02-380C-4CDB-A0AC-394B4D91DB47}" type="pres">
      <dgm:prSet presAssocID="{812E003D-097E-40CA-9754-4B557039633F}" presName="parComposite" presStyleCnt="0"/>
      <dgm:spPr/>
    </dgm:pt>
    <dgm:pt modelId="{FE294606-0069-443E-96D6-51F6C54EE875}" type="pres">
      <dgm:prSet presAssocID="{812E003D-097E-40CA-9754-4B557039633F}" presName="parBigCircle" presStyleLbl="node0" presStyleIdx="1" presStyleCnt="15"/>
      <dgm:spPr/>
    </dgm:pt>
    <dgm:pt modelId="{627220E4-5A3D-42C6-BD16-42FC1D5D1B47}" type="pres">
      <dgm:prSet presAssocID="{812E003D-097E-40CA-9754-4B557039633F}" presName="parTx" presStyleLbl="revTx" presStyleIdx="1" presStyleCnt="19"/>
      <dgm:spPr/>
    </dgm:pt>
    <dgm:pt modelId="{4E6BCA3A-917F-433E-A0CD-5045331864AC}" type="pres">
      <dgm:prSet presAssocID="{812E003D-097E-40CA-9754-4B557039633F}" presName="bSpace" presStyleCnt="0"/>
      <dgm:spPr/>
    </dgm:pt>
    <dgm:pt modelId="{05D3DEB1-2625-4035-9DAE-06786A8A6FF6}" type="pres">
      <dgm:prSet presAssocID="{812E003D-097E-40CA-9754-4B557039633F}" presName="parBackupNorm" presStyleCnt="0"/>
      <dgm:spPr/>
    </dgm:pt>
    <dgm:pt modelId="{4B3298CD-A1B6-4F17-B270-3D478605B29F}" type="pres">
      <dgm:prSet presAssocID="{DFE71C9D-C992-430C-ACBD-6B1C29EB4C1D}" presName="parSpace" presStyleCnt="0"/>
      <dgm:spPr/>
    </dgm:pt>
    <dgm:pt modelId="{5B6D6AD3-68A9-4999-8A04-1411EF03D436}" type="pres">
      <dgm:prSet presAssocID="{94CF38B3-83F4-481F-A9B4-414DC813B2F4}" presName="parComposite" presStyleCnt="0"/>
      <dgm:spPr/>
    </dgm:pt>
    <dgm:pt modelId="{740E6DDB-E519-492C-B7E3-71E9F83D37F6}" type="pres">
      <dgm:prSet presAssocID="{94CF38B3-83F4-481F-A9B4-414DC813B2F4}" presName="parBigCircle" presStyleLbl="node0" presStyleIdx="2" presStyleCnt="15"/>
      <dgm:spPr/>
    </dgm:pt>
    <dgm:pt modelId="{98ABBE80-0F4D-4550-8C5F-A70BB4D53B99}" type="pres">
      <dgm:prSet presAssocID="{94CF38B3-83F4-481F-A9B4-414DC813B2F4}" presName="parTx" presStyleLbl="revTx" presStyleIdx="2" presStyleCnt="19"/>
      <dgm:spPr/>
    </dgm:pt>
    <dgm:pt modelId="{0B16D17F-0641-48DD-ADDF-1BCB1C4528FD}" type="pres">
      <dgm:prSet presAssocID="{94CF38B3-83F4-481F-A9B4-414DC813B2F4}" presName="bSpace" presStyleCnt="0"/>
      <dgm:spPr/>
    </dgm:pt>
    <dgm:pt modelId="{C17D33DB-D11B-4CE7-8F62-F5DF9B907074}" type="pres">
      <dgm:prSet presAssocID="{94CF38B3-83F4-481F-A9B4-414DC813B2F4}" presName="parBackupNorm" presStyleCnt="0"/>
      <dgm:spPr/>
    </dgm:pt>
    <dgm:pt modelId="{9F33EE50-1BA0-4A51-BE2A-8646737981CE}" type="pres">
      <dgm:prSet presAssocID="{02477A12-729D-4188-9601-C5FBB13D89BF}" presName="parSpace" presStyleCnt="0"/>
      <dgm:spPr/>
    </dgm:pt>
    <dgm:pt modelId="{801A66E8-9D95-4BF0-AF10-14B5235F1D20}" type="pres">
      <dgm:prSet presAssocID="{56755943-D2BC-4EF7-8F80-3C12C0A2DF67}" presName="desBackupLeftNorm" presStyleCnt="0"/>
      <dgm:spPr/>
    </dgm:pt>
    <dgm:pt modelId="{182ECC0A-6758-4DEE-B259-24BDA4E70A9B}" type="pres">
      <dgm:prSet presAssocID="{56755943-D2BC-4EF7-8F80-3C12C0A2DF67}" presName="desComposite" presStyleCnt="0"/>
      <dgm:spPr/>
    </dgm:pt>
    <dgm:pt modelId="{8BD96308-ED80-4E5C-9D09-EC915FC2253F}" type="pres">
      <dgm:prSet presAssocID="{56755943-D2BC-4EF7-8F80-3C12C0A2DF67}" presName="desCircle" presStyleLbl="node1" presStyleIdx="0" presStyleCnt="2"/>
      <dgm:spPr/>
    </dgm:pt>
    <dgm:pt modelId="{C293FF6E-D206-4634-93BC-57EB96C0AF95}" type="pres">
      <dgm:prSet presAssocID="{56755943-D2BC-4EF7-8F80-3C12C0A2DF67}" presName="chTx" presStyleLbl="revTx" presStyleIdx="3" presStyleCnt="19"/>
      <dgm:spPr/>
    </dgm:pt>
    <dgm:pt modelId="{E520BF56-9F8C-4D59-9725-66580B0C6F22}" type="pres">
      <dgm:prSet presAssocID="{56755943-D2BC-4EF7-8F80-3C12C0A2DF67}" presName="desTx" presStyleLbl="revTx" presStyleIdx="4" presStyleCnt="19">
        <dgm:presLayoutVars>
          <dgm:bulletEnabled val="1"/>
        </dgm:presLayoutVars>
      </dgm:prSet>
      <dgm:spPr/>
    </dgm:pt>
    <dgm:pt modelId="{365E82C7-17D7-43D7-A3F0-184ADDDF7384}" type="pres">
      <dgm:prSet presAssocID="{56755943-D2BC-4EF7-8F80-3C12C0A2DF67}" presName="desBackupRightNorm" presStyleCnt="0"/>
      <dgm:spPr/>
    </dgm:pt>
    <dgm:pt modelId="{24032D6E-C8F7-44A0-954D-11FBD2B9598C}" type="pres">
      <dgm:prSet presAssocID="{492185DC-E9C6-4E4B-B6BD-6E1BBF527472}" presName="desSpace" presStyleCnt="0"/>
      <dgm:spPr/>
    </dgm:pt>
    <dgm:pt modelId="{73657A8D-5DA2-4F56-B06E-CBB4E269247E}" type="pres">
      <dgm:prSet presAssocID="{166447BA-466C-437F-8140-1F86EAF269F1}" presName="parComposite" presStyleCnt="0"/>
      <dgm:spPr/>
    </dgm:pt>
    <dgm:pt modelId="{58E8CC34-CAAD-4A52-8E50-A23CE085FC34}" type="pres">
      <dgm:prSet presAssocID="{166447BA-466C-437F-8140-1F86EAF269F1}" presName="parBigCircle" presStyleLbl="node0" presStyleIdx="3" presStyleCnt="15"/>
      <dgm:spPr/>
    </dgm:pt>
    <dgm:pt modelId="{0110217F-5B83-4B21-BFA4-F3FF882279C7}" type="pres">
      <dgm:prSet presAssocID="{166447BA-466C-437F-8140-1F86EAF269F1}" presName="parTx" presStyleLbl="revTx" presStyleIdx="5" presStyleCnt="19"/>
      <dgm:spPr/>
    </dgm:pt>
    <dgm:pt modelId="{3BF732CC-2DAF-4170-AF96-150D2A427745}" type="pres">
      <dgm:prSet presAssocID="{166447BA-466C-437F-8140-1F86EAF269F1}" presName="bSpace" presStyleCnt="0"/>
      <dgm:spPr/>
    </dgm:pt>
    <dgm:pt modelId="{EA38290C-DD79-4FC1-ADF4-F1BCF664EC03}" type="pres">
      <dgm:prSet presAssocID="{166447BA-466C-437F-8140-1F86EAF269F1}" presName="parBackupNorm" presStyleCnt="0"/>
      <dgm:spPr/>
    </dgm:pt>
    <dgm:pt modelId="{B2274CF9-0776-4138-A959-55C97DD213CA}" type="pres">
      <dgm:prSet presAssocID="{BAC220C1-ACCC-47E0-B005-03F4F1C20711}" presName="parSpace" presStyleCnt="0"/>
      <dgm:spPr/>
    </dgm:pt>
    <dgm:pt modelId="{B4DCEE82-AE4F-46E0-8C58-A6789A3642D6}" type="pres">
      <dgm:prSet presAssocID="{CC47CC56-02EA-4691-9E88-00ED902B5F3B}" presName="parComposite" presStyleCnt="0"/>
      <dgm:spPr/>
    </dgm:pt>
    <dgm:pt modelId="{6BDD0351-DAD3-4A9C-B77C-190E70FECF08}" type="pres">
      <dgm:prSet presAssocID="{CC47CC56-02EA-4691-9E88-00ED902B5F3B}" presName="parBigCircle" presStyleLbl="node0" presStyleIdx="4" presStyleCnt="15"/>
      <dgm:spPr/>
    </dgm:pt>
    <dgm:pt modelId="{B40D2FE8-E5D9-4E67-8304-38D6E5EA4A93}" type="pres">
      <dgm:prSet presAssocID="{CC47CC56-02EA-4691-9E88-00ED902B5F3B}" presName="parTx" presStyleLbl="revTx" presStyleIdx="6" presStyleCnt="19"/>
      <dgm:spPr/>
    </dgm:pt>
    <dgm:pt modelId="{A307F6C9-F371-4031-9633-57D143B38139}" type="pres">
      <dgm:prSet presAssocID="{CC47CC56-02EA-4691-9E88-00ED902B5F3B}" presName="bSpace" presStyleCnt="0"/>
      <dgm:spPr/>
    </dgm:pt>
    <dgm:pt modelId="{AA32A706-E5AB-4FF4-A819-048B3BCFA250}" type="pres">
      <dgm:prSet presAssocID="{CC47CC56-02EA-4691-9E88-00ED902B5F3B}" presName="parBackupNorm" presStyleCnt="0"/>
      <dgm:spPr/>
    </dgm:pt>
    <dgm:pt modelId="{428B2704-7FE4-4821-8554-25F7185ABA4D}" type="pres">
      <dgm:prSet presAssocID="{20650429-B4A1-4175-A20B-0C1B61C0584F}" presName="parSpace" presStyleCnt="0"/>
      <dgm:spPr/>
    </dgm:pt>
    <dgm:pt modelId="{9181F328-8C9D-4301-883B-6ED3A17798AD}" type="pres">
      <dgm:prSet presAssocID="{E8208DFE-2D61-404C-A18D-14C1EEE34D9C}" presName="parComposite" presStyleCnt="0"/>
      <dgm:spPr/>
    </dgm:pt>
    <dgm:pt modelId="{8DFDB47C-FA1B-46E7-AF76-AA40B0FF6B1F}" type="pres">
      <dgm:prSet presAssocID="{E8208DFE-2D61-404C-A18D-14C1EEE34D9C}" presName="parBigCircle" presStyleLbl="node0" presStyleIdx="5" presStyleCnt="15"/>
      <dgm:spPr/>
    </dgm:pt>
    <dgm:pt modelId="{36854194-0757-4915-8BEA-F7AA5085CF33}" type="pres">
      <dgm:prSet presAssocID="{E8208DFE-2D61-404C-A18D-14C1EEE34D9C}" presName="parTx" presStyleLbl="revTx" presStyleIdx="7" presStyleCnt="19"/>
      <dgm:spPr/>
    </dgm:pt>
    <dgm:pt modelId="{E5393343-1952-4C99-A93F-50F4F13975A5}" type="pres">
      <dgm:prSet presAssocID="{E8208DFE-2D61-404C-A18D-14C1EEE34D9C}" presName="bSpace" presStyleCnt="0"/>
      <dgm:spPr/>
    </dgm:pt>
    <dgm:pt modelId="{F8C3ACE7-E391-485C-85A7-B63C1CD46E76}" type="pres">
      <dgm:prSet presAssocID="{E8208DFE-2D61-404C-A18D-14C1EEE34D9C}" presName="parBackupNorm" presStyleCnt="0"/>
      <dgm:spPr/>
    </dgm:pt>
    <dgm:pt modelId="{3001D77E-56FC-4182-BB41-1EDD97EA8454}" type="pres">
      <dgm:prSet presAssocID="{24FB08DD-DC13-422B-B022-1E83668AF402}" presName="parSpace" presStyleCnt="0"/>
      <dgm:spPr/>
    </dgm:pt>
    <dgm:pt modelId="{222F40CA-FFBE-4569-8D06-07E4FDA1053C}" type="pres">
      <dgm:prSet presAssocID="{4C7F27EB-9E2F-4236-BFEF-0F47C032469A}" presName="parComposite" presStyleCnt="0"/>
      <dgm:spPr/>
    </dgm:pt>
    <dgm:pt modelId="{12DEF46B-A1D4-4103-A261-86CE5E403EF2}" type="pres">
      <dgm:prSet presAssocID="{4C7F27EB-9E2F-4236-BFEF-0F47C032469A}" presName="parBigCircle" presStyleLbl="node0" presStyleIdx="6" presStyleCnt="15"/>
      <dgm:spPr/>
    </dgm:pt>
    <dgm:pt modelId="{F511E848-97BC-4686-9910-F74677A6EBC7}" type="pres">
      <dgm:prSet presAssocID="{4C7F27EB-9E2F-4236-BFEF-0F47C032469A}" presName="parTx" presStyleLbl="revTx" presStyleIdx="8" presStyleCnt="19"/>
      <dgm:spPr/>
    </dgm:pt>
    <dgm:pt modelId="{FA85D41C-9771-41E9-9530-382896A01D91}" type="pres">
      <dgm:prSet presAssocID="{4C7F27EB-9E2F-4236-BFEF-0F47C032469A}" presName="bSpace" presStyleCnt="0"/>
      <dgm:spPr/>
    </dgm:pt>
    <dgm:pt modelId="{D2A19AB8-ED36-4A94-828B-FC166F6E0306}" type="pres">
      <dgm:prSet presAssocID="{4C7F27EB-9E2F-4236-BFEF-0F47C032469A}" presName="parBackupNorm" presStyleCnt="0"/>
      <dgm:spPr/>
    </dgm:pt>
    <dgm:pt modelId="{CC656237-9493-4E33-B366-1A93B8F7A941}" type="pres">
      <dgm:prSet presAssocID="{118F9DDA-E0FB-4BC4-A571-E1F99A1D16E7}" presName="parSpace" presStyleCnt="0"/>
      <dgm:spPr/>
    </dgm:pt>
    <dgm:pt modelId="{0290A28F-02FB-4AE6-A4EF-22A564FF9BE6}" type="pres">
      <dgm:prSet presAssocID="{E35AECE8-AC12-4858-9771-3FBC3C809555}" presName="desBackupLeftNorm" presStyleCnt="0"/>
      <dgm:spPr/>
    </dgm:pt>
    <dgm:pt modelId="{5DE74305-7ED3-44A8-83CC-FA58162953E0}" type="pres">
      <dgm:prSet presAssocID="{E35AECE8-AC12-4858-9771-3FBC3C809555}" presName="desComposite" presStyleCnt="0"/>
      <dgm:spPr/>
    </dgm:pt>
    <dgm:pt modelId="{7F3A74EF-C64B-4CBE-B01D-B12C11A462EE}" type="pres">
      <dgm:prSet presAssocID="{E35AECE8-AC12-4858-9771-3FBC3C809555}" presName="desCircle" presStyleLbl="node1" presStyleIdx="1" presStyleCnt="2"/>
      <dgm:spPr/>
    </dgm:pt>
    <dgm:pt modelId="{189FF90A-B7BB-4911-BC4F-8AEA5B71367D}" type="pres">
      <dgm:prSet presAssocID="{E35AECE8-AC12-4858-9771-3FBC3C809555}" presName="chTx" presStyleLbl="revTx" presStyleIdx="9" presStyleCnt="19"/>
      <dgm:spPr/>
    </dgm:pt>
    <dgm:pt modelId="{C0B054ED-0B0C-45B9-9593-5EC4561951D1}" type="pres">
      <dgm:prSet presAssocID="{E35AECE8-AC12-4858-9771-3FBC3C809555}" presName="desTx" presStyleLbl="revTx" presStyleIdx="10" presStyleCnt="19">
        <dgm:presLayoutVars>
          <dgm:bulletEnabled val="1"/>
        </dgm:presLayoutVars>
      </dgm:prSet>
      <dgm:spPr/>
    </dgm:pt>
    <dgm:pt modelId="{3B0F8C1B-34FE-45C4-9A22-613658C7CD3A}" type="pres">
      <dgm:prSet presAssocID="{E35AECE8-AC12-4858-9771-3FBC3C809555}" presName="desBackupRightNorm" presStyleCnt="0"/>
      <dgm:spPr/>
    </dgm:pt>
    <dgm:pt modelId="{3652C12E-6B84-442E-BCBD-E173D92F997B}" type="pres">
      <dgm:prSet presAssocID="{95D0B629-0B99-4F7B-86D2-83AC612E0E91}" presName="desSpace" presStyleCnt="0"/>
      <dgm:spPr/>
    </dgm:pt>
    <dgm:pt modelId="{21447F7B-334F-4071-9503-D6C231A61553}" type="pres">
      <dgm:prSet presAssocID="{DB890603-44BB-4162-A65B-8330F9DB87E7}" presName="parComposite" presStyleCnt="0"/>
      <dgm:spPr/>
    </dgm:pt>
    <dgm:pt modelId="{87D15D50-6286-47B5-AA09-A0BCCF19516E}" type="pres">
      <dgm:prSet presAssocID="{DB890603-44BB-4162-A65B-8330F9DB87E7}" presName="parBigCircle" presStyleLbl="node0" presStyleIdx="7" presStyleCnt="15"/>
      <dgm:spPr/>
    </dgm:pt>
    <dgm:pt modelId="{007EC7FE-C2B0-4A83-A7AE-0E855F59240F}" type="pres">
      <dgm:prSet presAssocID="{DB890603-44BB-4162-A65B-8330F9DB87E7}" presName="parTx" presStyleLbl="revTx" presStyleIdx="11" presStyleCnt="19"/>
      <dgm:spPr/>
    </dgm:pt>
    <dgm:pt modelId="{5782AA39-8279-4944-B950-FC7ED1B73DBA}" type="pres">
      <dgm:prSet presAssocID="{DB890603-44BB-4162-A65B-8330F9DB87E7}" presName="bSpace" presStyleCnt="0"/>
      <dgm:spPr/>
    </dgm:pt>
    <dgm:pt modelId="{2430CC18-EDBC-47DA-85ED-85472D5AD908}" type="pres">
      <dgm:prSet presAssocID="{DB890603-44BB-4162-A65B-8330F9DB87E7}" presName="parBackupNorm" presStyleCnt="0"/>
      <dgm:spPr/>
    </dgm:pt>
    <dgm:pt modelId="{56D444A1-A462-49BA-8444-494435F2E69E}" type="pres">
      <dgm:prSet presAssocID="{90DEA25C-BCE7-457F-A9CD-9114071A0CA6}" presName="parSpace" presStyleCnt="0"/>
      <dgm:spPr/>
    </dgm:pt>
    <dgm:pt modelId="{DEA55D48-9D62-42E8-8752-ACDC5EC20B87}" type="pres">
      <dgm:prSet presAssocID="{C3151EE7-59BD-4E95-941C-AE509275012D}" presName="parComposite" presStyleCnt="0"/>
      <dgm:spPr/>
    </dgm:pt>
    <dgm:pt modelId="{4A4E2D62-CB63-48F0-9B36-1C607ECB7891}" type="pres">
      <dgm:prSet presAssocID="{C3151EE7-59BD-4E95-941C-AE509275012D}" presName="parBigCircle" presStyleLbl="node0" presStyleIdx="8" presStyleCnt="15"/>
      <dgm:spPr/>
    </dgm:pt>
    <dgm:pt modelId="{6BDC0147-EF5F-4E19-A558-644A95C6FAF8}" type="pres">
      <dgm:prSet presAssocID="{C3151EE7-59BD-4E95-941C-AE509275012D}" presName="parTx" presStyleLbl="revTx" presStyleIdx="12" presStyleCnt="19"/>
      <dgm:spPr/>
    </dgm:pt>
    <dgm:pt modelId="{41FC3C45-E435-4857-86DD-D4E1BD70BA4F}" type="pres">
      <dgm:prSet presAssocID="{C3151EE7-59BD-4E95-941C-AE509275012D}" presName="bSpace" presStyleCnt="0"/>
      <dgm:spPr/>
    </dgm:pt>
    <dgm:pt modelId="{3AAEC9C6-49D8-4932-A203-5C9971D0805E}" type="pres">
      <dgm:prSet presAssocID="{C3151EE7-59BD-4E95-941C-AE509275012D}" presName="parBackupNorm" presStyleCnt="0"/>
      <dgm:spPr/>
    </dgm:pt>
    <dgm:pt modelId="{28B86D1F-5687-44C6-9D43-89B760206809}" type="pres">
      <dgm:prSet presAssocID="{FF9D717D-17F6-4921-AEA5-A0D857E14F61}" presName="parSpace" presStyleCnt="0"/>
      <dgm:spPr/>
    </dgm:pt>
    <dgm:pt modelId="{801B9D90-ACA5-4334-BD7C-8083C8CC5B30}" type="pres">
      <dgm:prSet presAssocID="{45D8BB07-CC84-4B25-A958-D478CCC57F96}" presName="parComposite" presStyleCnt="0"/>
      <dgm:spPr/>
    </dgm:pt>
    <dgm:pt modelId="{217D7EFE-44AC-4F82-933E-E14D355338F7}" type="pres">
      <dgm:prSet presAssocID="{45D8BB07-CC84-4B25-A958-D478CCC57F96}" presName="parBigCircle" presStyleLbl="node0" presStyleIdx="9" presStyleCnt="15"/>
      <dgm:spPr/>
    </dgm:pt>
    <dgm:pt modelId="{06A038FA-9C00-4E1E-8318-A8F8D3355609}" type="pres">
      <dgm:prSet presAssocID="{45D8BB07-CC84-4B25-A958-D478CCC57F96}" presName="parTx" presStyleLbl="revTx" presStyleIdx="13" presStyleCnt="19"/>
      <dgm:spPr/>
    </dgm:pt>
    <dgm:pt modelId="{9EB6A396-C426-4378-8D33-992145BAE800}" type="pres">
      <dgm:prSet presAssocID="{45D8BB07-CC84-4B25-A958-D478CCC57F96}" presName="bSpace" presStyleCnt="0"/>
      <dgm:spPr/>
    </dgm:pt>
    <dgm:pt modelId="{3EACD152-2781-49FE-9B68-3BDF49555738}" type="pres">
      <dgm:prSet presAssocID="{45D8BB07-CC84-4B25-A958-D478CCC57F96}" presName="parBackupNorm" presStyleCnt="0"/>
      <dgm:spPr/>
    </dgm:pt>
    <dgm:pt modelId="{0EBF664C-22AB-45A0-986A-0C7A9B52E172}" type="pres">
      <dgm:prSet presAssocID="{68214773-916D-4447-84DD-B5168F9FFF55}" presName="parSpace" presStyleCnt="0"/>
      <dgm:spPr/>
    </dgm:pt>
    <dgm:pt modelId="{C24CFC4E-70F6-4D5C-BAD3-95AA57F675FC}" type="pres">
      <dgm:prSet presAssocID="{203CB71F-C5E1-40C2-93F1-9549CA5D8197}" presName="parComposite" presStyleCnt="0"/>
      <dgm:spPr/>
    </dgm:pt>
    <dgm:pt modelId="{252D3AAA-521F-4CB7-93A5-E99324ACCAA7}" type="pres">
      <dgm:prSet presAssocID="{203CB71F-C5E1-40C2-93F1-9549CA5D8197}" presName="parBigCircle" presStyleLbl="node0" presStyleIdx="10" presStyleCnt="15"/>
      <dgm:spPr/>
    </dgm:pt>
    <dgm:pt modelId="{547E3BBC-0283-4CC6-BDE3-E3D3D2205488}" type="pres">
      <dgm:prSet presAssocID="{203CB71F-C5E1-40C2-93F1-9549CA5D8197}" presName="parTx" presStyleLbl="revTx" presStyleIdx="14" presStyleCnt="19"/>
      <dgm:spPr/>
    </dgm:pt>
    <dgm:pt modelId="{537E4190-99D7-4A9B-9937-17DA025151C9}" type="pres">
      <dgm:prSet presAssocID="{203CB71F-C5E1-40C2-93F1-9549CA5D8197}" presName="bSpace" presStyleCnt="0"/>
      <dgm:spPr/>
    </dgm:pt>
    <dgm:pt modelId="{E79405F7-AC13-4A91-9887-5D3012B117CC}" type="pres">
      <dgm:prSet presAssocID="{203CB71F-C5E1-40C2-93F1-9549CA5D8197}" presName="parBackupNorm" presStyleCnt="0"/>
      <dgm:spPr/>
    </dgm:pt>
    <dgm:pt modelId="{248CFC0E-F151-4E03-B402-DD71C2AEE30E}" type="pres">
      <dgm:prSet presAssocID="{1F9B82BC-661F-42AA-B419-1EDD91D24C41}" presName="parSpace" presStyleCnt="0"/>
      <dgm:spPr/>
    </dgm:pt>
    <dgm:pt modelId="{92A1A382-5059-42F9-BDB9-8044F4C024E1}" type="pres">
      <dgm:prSet presAssocID="{4F7E66CA-971A-4EC6-9126-44AC3E345D57}" presName="parComposite" presStyleCnt="0"/>
      <dgm:spPr/>
    </dgm:pt>
    <dgm:pt modelId="{16F97DCE-8B4A-43EE-B97E-EEC60EA4CBB3}" type="pres">
      <dgm:prSet presAssocID="{4F7E66CA-971A-4EC6-9126-44AC3E345D57}" presName="parBigCircle" presStyleLbl="node0" presStyleIdx="11" presStyleCnt="15"/>
      <dgm:spPr/>
    </dgm:pt>
    <dgm:pt modelId="{B2751102-00CD-46FF-B5E8-0B0FCD7625D7}" type="pres">
      <dgm:prSet presAssocID="{4F7E66CA-971A-4EC6-9126-44AC3E345D57}" presName="parTx" presStyleLbl="revTx" presStyleIdx="15" presStyleCnt="19"/>
      <dgm:spPr/>
    </dgm:pt>
    <dgm:pt modelId="{904330D5-33D0-4179-8C22-60F775C67FDE}" type="pres">
      <dgm:prSet presAssocID="{4F7E66CA-971A-4EC6-9126-44AC3E345D57}" presName="bSpace" presStyleCnt="0"/>
      <dgm:spPr/>
    </dgm:pt>
    <dgm:pt modelId="{117F8E63-D9FF-43AD-9245-FC37EA356125}" type="pres">
      <dgm:prSet presAssocID="{4F7E66CA-971A-4EC6-9126-44AC3E345D57}" presName="parBackupNorm" presStyleCnt="0"/>
      <dgm:spPr/>
    </dgm:pt>
    <dgm:pt modelId="{169A1000-6107-4AFD-A2B5-1358ECF49F83}" type="pres">
      <dgm:prSet presAssocID="{E53D1728-632C-4D4B-8FC0-6A87164AE4C2}" presName="parSpace" presStyleCnt="0"/>
      <dgm:spPr/>
    </dgm:pt>
    <dgm:pt modelId="{B44E1128-9C99-41B9-996A-5F0D3738DE5C}" type="pres">
      <dgm:prSet presAssocID="{53239331-14D2-4798-B537-4A6312600E3E}" presName="parComposite" presStyleCnt="0"/>
      <dgm:spPr/>
    </dgm:pt>
    <dgm:pt modelId="{DC2A8FA9-9C25-4FC0-BFA9-C2E3BBDB1B34}" type="pres">
      <dgm:prSet presAssocID="{53239331-14D2-4798-B537-4A6312600E3E}" presName="parBigCircle" presStyleLbl="node0" presStyleIdx="12" presStyleCnt="15"/>
      <dgm:spPr/>
    </dgm:pt>
    <dgm:pt modelId="{59CF8142-93F7-4967-9C91-E5A5C60CEDD6}" type="pres">
      <dgm:prSet presAssocID="{53239331-14D2-4798-B537-4A6312600E3E}" presName="parTx" presStyleLbl="revTx" presStyleIdx="16" presStyleCnt="19"/>
      <dgm:spPr/>
    </dgm:pt>
    <dgm:pt modelId="{CA82079E-C7E1-4DBF-840C-E902962BAE00}" type="pres">
      <dgm:prSet presAssocID="{53239331-14D2-4798-B537-4A6312600E3E}" presName="bSpace" presStyleCnt="0"/>
      <dgm:spPr/>
    </dgm:pt>
    <dgm:pt modelId="{BEA1DF07-A8AF-4F75-8149-389FB46D94B1}" type="pres">
      <dgm:prSet presAssocID="{53239331-14D2-4798-B537-4A6312600E3E}" presName="parBackupNorm" presStyleCnt="0"/>
      <dgm:spPr/>
    </dgm:pt>
    <dgm:pt modelId="{FF38CB1C-7927-492D-86FC-B6115E247621}" type="pres">
      <dgm:prSet presAssocID="{9CC30284-D976-4F48-BA3B-FF8AE5AC3147}" presName="parSpace" presStyleCnt="0"/>
      <dgm:spPr/>
    </dgm:pt>
    <dgm:pt modelId="{5F3D61FD-AFDB-47DF-AD6B-35BFA9111078}" type="pres">
      <dgm:prSet presAssocID="{B918CE9A-C5FC-4570-AC0F-ADDA74B4E72A}" presName="parComposite" presStyleCnt="0"/>
      <dgm:spPr/>
    </dgm:pt>
    <dgm:pt modelId="{D15EACE3-DC6C-4706-97B6-41414688D942}" type="pres">
      <dgm:prSet presAssocID="{B918CE9A-C5FC-4570-AC0F-ADDA74B4E72A}" presName="parBigCircle" presStyleLbl="node0" presStyleIdx="13" presStyleCnt="15"/>
      <dgm:spPr/>
    </dgm:pt>
    <dgm:pt modelId="{45AB9512-57F2-4446-860A-6A8210BA0533}" type="pres">
      <dgm:prSet presAssocID="{B918CE9A-C5FC-4570-AC0F-ADDA74B4E72A}" presName="parTx" presStyleLbl="revTx" presStyleIdx="17" presStyleCnt="19"/>
      <dgm:spPr/>
    </dgm:pt>
    <dgm:pt modelId="{FBF74908-D0D8-4021-A85C-B6BC07E872B6}" type="pres">
      <dgm:prSet presAssocID="{B918CE9A-C5FC-4570-AC0F-ADDA74B4E72A}" presName="bSpace" presStyleCnt="0"/>
      <dgm:spPr/>
    </dgm:pt>
    <dgm:pt modelId="{06E7DDDB-913A-4BA9-A0B1-84A835363D75}" type="pres">
      <dgm:prSet presAssocID="{B918CE9A-C5FC-4570-AC0F-ADDA74B4E72A}" presName="parBackupNorm" presStyleCnt="0"/>
      <dgm:spPr/>
    </dgm:pt>
    <dgm:pt modelId="{6F7575F0-1C31-490D-8497-12DD7D901B97}" type="pres">
      <dgm:prSet presAssocID="{730834F4-0159-4446-81E3-B7FC0651EBC6}" presName="parSpace" presStyleCnt="0"/>
      <dgm:spPr/>
    </dgm:pt>
    <dgm:pt modelId="{ACD81866-E7DF-4D65-A465-27A790C7548D}" type="pres">
      <dgm:prSet presAssocID="{BA559B61-9F1E-41FE-808E-B709F9006BD0}" presName="parComposite" presStyleCnt="0"/>
      <dgm:spPr/>
    </dgm:pt>
    <dgm:pt modelId="{88E37F4F-E80D-4778-ACFB-1FD3113A6696}" type="pres">
      <dgm:prSet presAssocID="{BA559B61-9F1E-41FE-808E-B709F9006BD0}" presName="parBigCircle" presStyleLbl="node0" presStyleIdx="14" presStyleCnt="15"/>
      <dgm:spPr/>
    </dgm:pt>
    <dgm:pt modelId="{A4E6B6A7-B545-4B90-BC4E-1ED651C0CC00}" type="pres">
      <dgm:prSet presAssocID="{BA559B61-9F1E-41FE-808E-B709F9006BD0}" presName="parTx" presStyleLbl="revTx" presStyleIdx="18" presStyleCnt="19"/>
      <dgm:spPr/>
    </dgm:pt>
    <dgm:pt modelId="{97E097E4-C88B-4A09-8FF9-2E0312954039}" type="pres">
      <dgm:prSet presAssocID="{BA559B61-9F1E-41FE-808E-B709F9006BD0}" presName="bSpace" presStyleCnt="0"/>
      <dgm:spPr/>
    </dgm:pt>
    <dgm:pt modelId="{46E4A2EF-7A3D-4EC9-8B0E-A4BF520AD97A}" type="pres">
      <dgm:prSet presAssocID="{BA559B61-9F1E-41FE-808E-B709F9006BD0}" presName="parBackupNorm" presStyleCnt="0"/>
      <dgm:spPr/>
    </dgm:pt>
    <dgm:pt modelId="{C59F17CE-333D-4CDE-BC9E-AEDF411874E2}" type="pres">
      <dgm:prSet presAssocID="{F50EDDB1-80AB-4FB0-A89B-D88E17C6BC11}" presName="parSpace" presStyleCnt="0"/>
      <dgm:spPr/>
    </dgm:pt>
  </dgm:ptLst>
  <dgm:cxnLst>
    <dgm:cxn modelId="{49471600-5704-464B-9573-54061114B598}" srcId="{E62D33EC-8BF3-41C7-9ECC-B1ADC08353E7}" destId="{203CB71F-C5E1-40C2-93F1-9549CA5D8197}" srcOrd="10" destOrd="0" parTransId="{F74FA2E9-755C-49E4-A343-FC5D74BF6ADB}" sibTransId="{1F9B82BC-661F-42AA-B419-1EDD91D24C41}"/>
    <dgm:cxn modelId="{B2255005-5FDD-429F-B176-52CD61B2AC33}" srcId="{E62D33EC-8BF3-41C7-9ECC-B1ADC08353E7}" destId="{53239331-14D2-4798-B537-4A6312600E3E}" srcOrd="12" destOrd="0" parTransId="{4F24F5B6-1303-4911-9FD5-4338889E008F}" sibTransId="{9CC30284-D976-4F48-BA3B-FF8AE5AC3147}"/>
    <dgm:cxn modelId="{0F767405-C067-4543-B82D-782D1C479053}" type="presOf" srcId="{94CF38B3-83F4-481F-A9B4-414DC813B2F4}" destId="{98ABBE80-0F4D-4550-8C5F-A70BB4D53B99}" srcOrd="0" destOrd="0" presId="urn:microsoft.com/office/officeart/2008/layout/CircleAccentTimeline"/>
    <dgm:cxn modelId="{B24DCC06-4549-41AE-903A-4D939EA46F82}" type="presOf" srcId="{166447BA-466C-437F-8140-1F86EAF269F1}" destId="{0110217F-5B83-4B21-BFA4-F3FF882279C7}" srcOrd="0" destOrd="0" presId="urn:microsoft.com/office/officeart/2008/layout/CircleAccentTimeline"/>
    <dgm:cxn modelId="{298F500F-FBDF-4FEE-888E-6139E7649F57}" type="presOf" srcId="{203CB71F-C5E1-40C2-93F1-9549CA5D8197}" destId="{547E3BBC-0283-4CC6-BDE3-E3D3D2205488}" srcOrd="0" destOrd="0" presId="urn:microsoft.com/office/officeart/2008/layout/CircleAccentTimeline"/>
    <dgm:cxn modelId="{7FCE0A12-56FB-48E6-9F76-115BD9057AE3}" type="presOf" srcId="{B918CE9A-C5FC-4570-AC0F-ADDA74B4E72A}" destId="{45AB9512-57F2-4446-860A-6A8210BA0533}" srcOrd="0" destOrd="0" presId="urn:microsoft.com/office/officeart/2008/layout/CircleAccentTimeline"/>
    <dgm:cxn modelId="{D3C01614-949E-4F7A-A08E-80208809673A}" srcId="{E62D33EC-8BF3-41C7-9ECC-B1ADC08353E7}" destId="{BF028BA8-A65A-4F1C-B7A2-6455936EB0C8}" srcOrd="0" destOrd="0" parTransId="{56B81857-5732-4C68-8222-157E9A603202}" sibTransId="{23742E2A-427C-4DEF-81A4-8230AFB7A75A}"/>
    <dgm:cxn modelId="{5D1A2C2C-D18F-467B-9043-8B8860AACED5}" srcId="{E62D33EC-8BF3-41C7-9ECC-B1ADC08353E7}" destId="{E8208DFE-2D61-404C-A18D-14C1EEE34D9C}" srcOrd="5" destOrd="0" parTransId="{31DEDFBF-6BBF-4664-B7B0-EF8EBB9E5A44}" sibTransId="{24FB08DD-DC13-422B-B022-1E83668AF402}"/>
    <dgm:cxn modelId="{03E8D42C-3299-409F-9D32-423B7D8FF0D2}" srcId="{E62D33EC-8BF3-41C7-9ECC-B1ADC08353E7}" destId="{B918CE9A-C5FC-4570-AC0F-ADDA74B4E72A}" srcOrd="13" destOrd="0" parTransId="{1A4229AA-65F0-4CC8-A436-F4145C242966}" sibTransId="{730834F4-0159-4446-81E3-B7FC0651EBC6}"/>
    <dgm:cxn modelId="{1B54D72F-8BE6-4047-9A91-A06BCF1FE42D}" type="presOf" srcId="{45D8BB07-CC84-4B25-A958-D478CCC57F96}" destId="{06A038FA-9C00-4E1E-8318-A8F8D3355609}" srcOrd="0" destOrd="0" presId="urn:microsoft.com/office/officeart/2008/layout/CircleAccentTimeline"/>
    <dgm:cxn modelId="{51F9ED38-A631-4A5A-84E2-053AC6CAB6BE}" type="presOf" srcId="{812E003D-097E-40CA-9754-4B557039633F}" destId="{627220E4-5A3D-42C6-BD16-42FC1D5D1B47}" srcOrd="0" destOrd="0" presId="urn:microsoft.com/office/officeart/2008/layout/CircleAccentTimeline"/>
    <dgm:cxn modelId="{5392063D-FBD0-4CED-B085-78147C7D86BD}" srcId="{E62D33EC-8BF3-41C7-9ECC-B1ADC08353E7}" destId="{4F7E66CA-971A-4EC6-9126-44AC3E345D57}" srcOrd="11" destOrd="0" parTransId="{40C34E97-D571-4BD7-AAAC-23D38AAF7ED1}" sibTransId="{E53D1728-632C-4D4B-8FC0-6A87164AE4C2}"/>
    <dgm:cxn modelId="{59B21F5D-1E87-4D56-B5FB-D63AA4EF7B2F}" srcId="{E62D33EC-8BF3-41C7-9ECC-B1ADC08353E7}" destId="{BA559B61-9F1E-41FE-808E-B709F9006BD0}" srcOrd="14" destOrd="0" parTransId="{0530CA34-74BD-4949-AC22-AD4910444D8A}" sibTransId="{F50EDDB1-80AB-4FB0-A89B-D88E17C6BC11}"/>
    <dgm:cxn modelId="{57002461-DD2C-4A2C-9B4D-0F0D121F50AB}" type="presOf" srcId="{CC47CC56-02EA-4691-9E88-00ED902B5F3B}" destId="{B40D2FE8-E5D9-4E67-8304-38D6E5EA4A93}" srcOrd="0" destOrd="0" presId="urn:microsoft.com/office/officeart/2008/layout/CircleAccentTimeline"/>
    <dgm:cxn modelId="{B8A6BB46-E72C-4020-A131-4183A82EDFCA}" srcId="{E62D33EC-8BF3-41C7-9ECC-B1ADC08353E7}" destId="{45D8BB07-CC84-4B25-A958-D478CCC57F96}" srcOrd="9" destOrd="0" parTransId="{5E6B86BC-DEA9-48A9-BDA8-7B8A33D93630}" sibTransId="{68214773-916D-4447-84DD-B5168F9FFF55}"/>
    <dgm:cxn modelId="{B773E366-CB97-422C-B7F8-2E56633DB7E5}" srcId="{E62D33EC-8BF3-41C7-9ECC-B1ADC08353E7}" destId="{812E003D-097E-40CA-9754-4B557039633F}" srcOrd="1" destOrd="0" parTransId="{DEFB61B7-8979-4467-97EA-CF841F0AD500}" sibTransId="{DFE71C9D-C992-430C-ACBD-6B1C29EB4C1D}"/>
    <dgm:cxn modelId="{C18C744B-6553-40DF-A678-54755FDF2C40}" srcId="{E62D33EC-8BF3-41C7-9ECC-B1ADC08353E7}" destId="{CC47CC56-02EA-4691-9E88-00ED902B5F3B}" srcOrd="4" destOrd="0" parTransId="{0A7EFD80-A821-406F-99AB-651F053BCFC7}" sibTransId="{20650429-B4A1-4175-A20B-0C1B61C0584F}"/>
    <dgm:cxn modelId="{AE691B70-42CD-4645-9FB9-42F3D3EFED9D}" type="presOf" srcId="{DB890603-44BB-4162-A65B-8330F9DB87E7}" destId="{007EC7FE-C2B0-4A83-A7AE-0E855F59240F}" srcOrd="0" destOrd="0" presId="urn:microsoft.com/office/officeart/2008/layout/CircleAccentTimeline"/>
    <dgm:cxn modelId="{4DE4368F-33E3-4FE5-B0B7-627AA9F82656}" srcId="{E62D33EC-8BF3-41C7-9ECC-B1ADC08353E7}" destId="{C3151EE7-59BD-4E95-941C-AE509275012D}" srcOrd="8" destOrd="0" parTransId="{46EBAC10-8532-46BA-B7F2-A68359DE865C}" sibTransId="{FF9D717D-17F6-4921-AEA5-A0D857E14F61}"/>
    <dgm:cxn modelId="{374C1F92-EE62-44FF-85A3-80E1B2EB0009}" type="presOf" srcId="{56755943-D2BC-4EF7-8F80-3C12C0A2DF67}" destId="{C293FF6E-D206-4634-93BC-57EB96C0AF95}" srcOrd="0" destOrd="0" presId="urn:microsoft.com/office/officeart/2008/layout/CircleAccentTimeline"/>
    <dgm:cxn modelId="{228B6F96-2469-48C4-BFC3-82968566116E}" srcId="{E62D33EC-8BF3-41C7-9ECC-B1ADC08353E7}" destId="{4C7F27EB-9E2F-4236-BFEF-0F47C032469A}" srcOrd="6" destOrd="0" parTransId="{010BCBC1-FA58-42FF-BEF3-C60E1EFDE528}" sibTransId="{118F9DDA-E0FB-4BC4-A571-E1F99A1D16E7}"/>
    <dgm:cxn modelId="{43F4A0A0-DCC4-43E2-BF21-76724CEFF374}" type="presOf" srcId="{E62D33EC-8BF3-41C7-9ECC-B1ADC08353E7}" destId="{CB73D6B0-83EC-4458-84A2-FD40411186AA}" srcOrd="0" destOrd="0" presId="urn:microsoft.com/office/officeart/2008/layout/CircleAccentTimeline"/>
    <dgm:cxn modelId="{1136FDA6-A6C2-4DD5-BA0B-637BA8199A26}" srcId="{E62D33EC-8BF3-41C7-9ECC-B1ADC08353E7}" destId="{94CF38B3-83F4-481F-A9B4-414DC813B2F4}" srcOrd="2" destOrd="0" parTransId="{81DBDB5B-1B9D-455E-8AD7-79A5619B5DC8}" sibTransId="{02477A12-729D-4188-9601-C5FBB13D89BF}"/>
    <dgm:cxn modelId="{A00FFFA8-7D63-46F6-A12C-A746086F1F62}" type="presOf" srcId="{E8208DFE-2D61-404C-A18D-14C1EEE34D9C}" destId="{36854194-0757-4915-8BEA-F7AA5085CF33}" srcOrd="0" destOrd="0" presId="urn:microsoft.com/office/officeart/2008/layout/CircleAccentTimeline"/>
    <dgm:cxn modelId="{AFA7F4B5-235C-453F-A5C5-965192046A3C}" type="presOf" srcId="{BF028BA8-A65A-4F1C-B7A2-6455936EB0C8}" destId="{56B5649F-F4BC-4823-8730-80E5813EC486}" srcOrd="0" destOrd="0" presId="urn:microsoft.com/office/officeart/2008/layout/CircleAccentTimeline"/>
    <dgm:cxn modelId="{50905AC9-6E53-41E7-BE3C-F78B58AF887D}" srcId="{E62D33EC-8BF3-41C7-9ECC-B1ADC08353E7}" destId="{DB890603-44BB-4162-A65B-8330F9DB87E7}" srcOrd="7" destOrd="0" parTransId="{4540C87C-6CBE-4110-B60E-4285DC43E824}" sibTransId="{90DEA25C-BCE7-457F-A9CD-9114071A0CA6}"/>
    <dgm:cxn modelId="{C5992CD6-85E6-4D2D-8A12-64F097F6185C}" type="presOf" srcId="{BA559B61-9F1E-41FE-808E-B709F9006BD0}" destId="{A4E6B6A7-B545-4B90-BC4E-1ED651C0CC00}" srcOrd="0" destOrd="0" presId="urn:microsoft.com/office/officeart/2008/layout/CircleAccentTimeline"/>
    <dgm:cxn modelId="{9D4E08D9-21E0-403C-9C45-86AB03C84036}" type="presOf" srcId="{C3151EE7-59BD-4E95-941C-AE509275012D}" destId="{6BDC0147-EF5F-4E19-A558-644A95C6FAF8}" srcOrd="0" destOrd="0" presId="urn:microsoft.com/office/officeart/2008/layout/CircleAccentTimeline"/>
    <dgm:cxn modelId="{042067DA-D6F0-4F9B-9254-58ACC62ACE40}" srcId="{94CF38B3-83F4-481F-A9B4-414DC813B2F4}" destId="{56755943-D2BC-4EF7-8F80-3C12C0A2DF67}" srcOrd="0" destOrd="0" parTransId="{4AAFF740-AED6-4377-A3E0-E9F011B047B2}" sibTransId="{492185DC-E9C6-4E4B-B6BD-6E1BBF527472}"/>
    <dgm:cxn modelId="{3C602BE3-4B4D-41F2-AE37-17183FBA7467}" type="presOf" srcId="{4C7F27EB-9E2F-4236-BFEF-0F47C032469A}" destId="{F511E848-97BC-4686-9910-F74677A6EBC7}" srcOrd="0" destOrd="0" presId="urn:microsoft.com/office/officeart/2008/layout/CircleAccentTimeline"/>
    <dgm:cxn modelId="{545565E3-C410-4038-8AEB-3E5AAAC7F24D}" type="presOf" srcId="{E35AECE8-AC12-4858-9771-3FBC3C809555}" destId="{189FF90A-B7BB-4911-BC4F-8AEA5B71367D}" srcOrd="0" destOrd="0" presId="urn:microsoft.com/office/officeart/2008/layout/CircleAccentTimeline"/>
    <dgm:cxn modelId="{C66F25E9-1D52-4248-A399-572A285CB6E3}" srcId="{4C7F27EB-9E2F-4236-BFEF-0F47C032469A}" destId="{E35AECE8-AC12-4858-9771-3FBC3C809555}" srcOrd="0" destOrd="0" parTransId="{91D55657-85F8-4C82-867E-1DB88924B644}" sibTransId="{95D0B629-0B99-4F7B-86D2-83AC612E0E91}"/>
    <dgm:cxn modelId="{49F79EF0-1893-4ADA-9050-02CA3F3B1E57}" type="presOf" srcId="{53239331-14D2-4798-B537-4A6312600E3E}" destId="{59CF8142-93F7-4967-9C91-E5A5C60CEDD6}" srcOrd="0" destOrd="0" presId="urn:microsoft.com/office/officeart/2008/layout/CircleAccentTimeline"/>
    <dgm:cxn modelId="{FEE0A7F0-FBB3-4B01-BA5F-B2710AA0E259}" srcId="{E62D33EC-8BF3-41C7-9ECC-B1ADC08353E7}" destId="{166447BA-466C-437F-8140-1F86EAF269F1}" srcOrd="3" destOrd="0" parTransId="{88E082EF-7DB6-46CF-B2B9-FFB8349CC5C8}" sibTransId="{BAC220C1-ACCC-47E0-B005-03F4F1C20711}"/>
    <dgm:cxn modelId="{26052AF9-4886-45EF-BD89-42DCAC624CE8}" type="presOf" srcId="{4F7E66CA-971A-4EC6-9126-44AC3E345D57}" destId="{B2751102-00CD-46FF-B5E8-0B0FCD7625D7}" srcOrd="0" destOrd="0" presId="urn:microsoft.com/office/officeart/2008/layout/CircleAccentTimeline"/>
    <dgm:cxn modelId="{47A68355-BF92-48EF-939E-2444704196E2}" type="presParOf" srcId="{CB73D6B0-83EC-4458-84A2-FD40411186AA}" destId="{EA7DAB45-C7B0-46C9-A8F7-7DE44172FCA7}" srcOrd="0" destOrd="0" presId="urn:microsoft.com/office/officeart/2008/layout/CircleAccentTimeline"/>
    <dgm:cxn modelId="{2B040BF2-6CD8-4487-9311-4FBCE4852122}" type="presParOf" srcId="{EA7DAB45-C7B0-46C9-A8F7-7DE44172FCA7}" destId="{857EE92E-9F51-48F0-BF4E-D402AB253A50}" srcOrd="0" destOrd="0" presId="urn:microsoft.com/office/officeart/2008/layout/CircleAccentTimeline"/>
    <dgm:cxn modelId="{526781C0-234D-412F-9C08-41BA6985C51C}" type="presParOf" srcId="{EA7DAB45-C7B0-46C9-A8F7-7DE44172FCA7}" destId="{56B5649F-F4BC-4823-8730-80E5813EC486}" srcOrd="1" destOrd="0" presId="urn:microsoft.com/office/officeart/2008/layout/CircleAccentTimeline"/>
    <dgm:cxn modelId="{DADCF1A1-EB0C-4C76-B60B-5F0D9D5090EC}" type="presParOf" srcId="{EA7DAB45-C7B0-46C9-A8F7-7DE44172FCA7}" destId="{9185F74A-3A6D-449C-90A5-E9D48341B756}" srcOrd="2" destOrd="0" presId="urn:microsoft.com/office/officeart/2008/layout/CircleAccentTimeline"/>
    <dgm:cxn modelId="{42B4BA61-5D40-4854-8406-FCE693ECA9B0}" type="presParOf" srcId="{CB73D6B0-83EC-4458-84A2-FD40411186AA}" destId="{27192B81-81CE-433C-8B44-8491B9D5D1BE}" srcOrd="1" destOrd="0" presId="urn:microsoft.com/office/officeart/2008/layout/CircleAccentTimeline"/>
    <dgm:cxn modelId="{8544F6F1-6457-4263-A054-E53943B3A21E}" type="presParOf" srcId="{CB73D6B0-83EC-4458-84A2-FD40411186AA}" destId="{B9DD1105-DA6C-4B6A-B4FB-369EC9E2DB36}" srcOrd="2" destOrd="0" presId="urn:microsoft.com/office/officeart/2008/layout/CircleAccentTimeline"/>
    <dgm:cxn modelId="{04B518DC-BC6F-4FE4-81E2-367C93ADBF64}" type="presParOf" srcId="{CB73D6B0-83EC-4458-84A2-FD40411186AA}" destId="{20AE0C02-380C-4CDB-A0AC-394B4D91DB47}" srcOrd="3" destOrd="0" presId="urn:microsoft.com/office/officeart/2008/layout/CircleAccentTimeline"/>
    <dgm:cxn modelId="{3F7F7681-6240-42E1-BD62-3C7727920E00}" type="presParOf" srcId="{20AE0C02-380C-4CDB-A0AC-394B4D91DB47}" destId="{FE294606-0069-443E-96D6-51F6C54EE875}" srcOrd="0" destOrd="0" presId="urn:microsoft.com/office/officeart/2008/layout/CircleAccentTimeline"/>
    <dgm:cxn modelId="{590D9349-1BB6-4643-A625-8390AAC345B6}" type="presParOf" srcId="{20AE0C02-380C-4CDB-A0AC-394B4D91DB47}" destId="{627220E4-5A3D-42C6-BD16-42FC1D5D1B47}" srcOrd="1" destOrd="0" presId="urn:microsoft.com/office/officeart/2008/layout/CircleAccentTimeline"/>
    <dgm:cxn modelId="{7843BA8B-7ECA-4FD4-9390-252E8C4AE85C}" type="presParOf" srcId="{20AE0C02-380C-4CDB-A0AC-394B4D91DB47}" destId="{4E6BCA3A-917F-433E-A0CD-5045331864AC}" srcOrd="2" destOrd="0" presId="urn:microsoft.com/office/officeart/2008/layout/CircleAccentTimeline"/>
    <dgm:cxn modelId="{C0983FF0-2AE8-4608-8F2B-3F7B0C19E684}" type="presParOf" srcId="{CB73D6B0-83EC-4458-84A2-FD40411186AA}" destId="{05D3DEB1-2625-4035-9DAE-06786A8A6FF6}" srcOrd="4" destOrd="0" presId="urn:microsoft.com/office/officeart/2008/layout/CircleAccentTimeline"/>
    <dgm:cxn modelId="{8E21CA7A-1796-4561-8C97-956037D08829}" type="presParOf" srcId="{CB73D6B0-83EC-4458-84A2-FD40411186AA}" destId="{4B3298CD-A1B6-4F17-B270-3D478605B29F}" srcOrd="5" destOrd="0" presId="urn:microsoft.com/office/officeart/2008/layout/CircleAccentTimeline"/>
    <dgm:cxn modelId="{8E691F91-F867-4F60-A532-7435872FB112}" type="presParOf" srcId="{CB73D6B0-83EC-4458-84A2-FD40411186AA}" destId="{5B6D6AD3-68A9-4999-8A04-1411EF03D436}" srcOrd="6" destOrd="0" presId="urn:microsoft.com/office/officeart/2008/layout/CircleAccentTimeline"/>
    <dgm:cxn modelId="{AFFCDC7E-CEEF-4F11-A364-82F9C080DE65}" type="presParOf" srcId="{5B6D6AD3-68A9-4999-8A04-1411EF03D436}" destId="{740E6DDB-E519-492C-B7E3-71E9F83D37F6}" srcOrd="0" destOrd="0" presId="urn:microsoft.com/office/officeart/2008/layout/CircleAccentTimeline"/>
    <dgm:cxn modelId="{D3E8099C-F18D-4EF8-8D45-27821296E4AB}" type="presParOf" srcId="{5B6D6AD3-68A9-4999-8A04-1411EF03D436}" destId="{98ABBE80-0F4D-4550-8C5F-A70BB4D53B99}" srcOrd="1" destOrd="0" presId="urn:microsoft.com/office/officeart/2008/layout/CircleAccentTimeline"/>
    <dgm:cxn modelId="{D22C0841-02FC-493C-B1AA-9EA451980B04}" type="presParOf" srcId="{5B6D6AD3-68A9-4999-8A04-1411EF03D436}" destId="{0B16D17F-0641-48DD-ADDF-1BCB1C4528FD}" srcOrd="2" destOrd="0" presId="urn:microsoft.com/office/officeart/2008/layout/CircleAccentTimeline"/>
    <dgm:cxn modelId="{22C7A428-0FCF-4CB5-B676-50648259D0EC}" type="presParOf" srcId="{CB73D6B0-83EC-4458-84A2-FD40411186AA}" destId="{C17D33DB-D11B-4CE7-8F62-F5DF9B907074}" srcOrd="7" destOrd="0" presId="urn:microsoft.com/office/officeart/2008/layout/CircleAccentTimeline"/>
    <dgm:cxn modelId="{C0172B2E-D973-431F-8D0D-F0AEBE26CD04}" type="presParOf" srcId="{CB73D6B0-83EC-4458-84A2-FD40411186AA}" destId="{9F33EE50-1BA0-4A51-BE2A-8646737981CE}" srcOrd="8" destOrd="0" presId="urn:microsoft.com/office/officeart/2008/layout/CircleAccentTimeline"/>
    <dgm:cxn modelId="{45430281-F67D-4550-940B-D2F0CBEBB7D4}" type="presParOf" srcId="{CB73D6B0-83EC-4458-84A2-FD40411186AA}" destId="{801A66E8-9D95-4BF0-AF10-14B5235F1D20}" srcOrd="9" destOrd="0" presId="urn:microsoft.com/office/officeart/2008/layout/CircleAccentTimeline"/>
    <dgm:cxn modelId="{A2AAFA1C-5031-452E-8B29-1228A25EDCAF}" type="presParOf" srcId="{CB73D6B0-83EC-4458-84A2-FD40411186AA}" destId="{182ECC0A-6758-4DEE-B259-24BDA4E70A9B}" srcOrd="10" destOrd="0" presId="urn:microsoft.com/office/officeart/2008/layout/CircleAccentTimeline"/>
    <dgm:cxn modelId="{F0DC0BB9-69A4-4611-A14D-55F870793F8B}" type="presParOf" srcId="{182ECC0A-6758-4DEE-B259-24BDA4E70A9B}" destId="{8BD96308-ED80-4E5C-9D09-EC915FC2253F}" srcOrd="0" destOrd="0" presId="urn:microsoft.com/office/officeart/2008/layout/CircleAccentTimeline"/>
    <dgm:cxn modelId="{428E4DDC-E8FD-4E89-A67C-CE9244FB129C}" type="presParOf" srcId="{182ECC0A-6758-4DEE-B259-24BDA4E70A9B}" destId="{C293FF6E-D206-4634-93BC-57EB96C0AF95}" srcOrd="1" destOrd="0" presId="urn:microsoft.com/office/officeart/2008/layout/CircleAccentTimeline"/>
    <dgm:cxn modelId="{74208428-2FCA-47D3-9FFC-A8608A282CCA}" type="presParOf" srcId="{182ECC0A-6758-4DEE-B259-24BDA4E70A9B}" destId="{E520BF56-9F8C-4D59-9725-66580B0C6F22}" srcOrd="2" destOrd="0" presId="urn:microsoft.com/office/officeart/2008/layout/CircleAccentTimeline"/>
    <dgm:cxn modelId="{AB1A573E-58F5-4C09-826C-B3020A26FB4F}" type="presParOf" srcId="{CB73D6B0-83EC-4458-84A2-FD40411186AA}" destId="{365E82C7-17D7-43D7-A3F0-184ADDDF7384}" srcOrd="11" destOrd="0" presId="urn:microsoft.com/office/officeart/2008/layout/CircleAccentTimeline"/>
    <dgm:cxn modelId="{C6FAF0AE-C155-4B2C-93F4-F070B3AB4066}" type="presParOf" srcId="{CB73D6B0-83EC-4458-84A2-FD40411186AA}" destId="{24032D6E-C8F7-44A0-954D-11FBD2B9598C}" srcOrd="12" destOrd="0" presId="urn:microsoft.com/office/officeart/2008/layout/CircleAccentTimeline"/>
    <dgm:cxn modelId="{02880DBE-500C-428B-BA80-0ECB798AE6ED}" type="presParOf" srcId="{CB73D6B0-83EC-4458-84A2-FD40411186AA}" destId="{73657A8D-5DA2-4F56-B06E-CBB4E269247E}" srcOrd="13" destOrd="0" presId="urn:microsoft.com/office/officeart/2008/layout/CircleAccentTimeline"/>
    <dgm:cxn modelId="{98F87375-8838-40E0-8132-94A20B266A45}" type="presParOf" srcId="{73657A8D-5DA2-4F56-B06E-CBB4E269247E}" destId="{58E8CC34-CAAD-4A52-8E50-A23CE085FC34}" srcOrd="0" destOrd="0" presId="urn:microsoft.com/office/officeart/2008/layout/CircleAccentTimeline"/>
    <dgm:cxn modelId="{2C7F8725-3923-414C-B786-00CA26143121}" type="presParOf" srcId="{73657A8D-5DA2-4F56-B06E-CBB4E269247E}" destId="{0110217F-5B83-4B21-BFA4-F3FF882279C7}" srcOrd="1" destOrd="0" presId="urn:microsoft.com/office/officeart/2008/layout/CircleAccentTimeline"/>
    <dgm:cxn modelId="{3F0F3EFC-1264-469A-BB44-661CCF06EAD8}" type="presParOf" srcId="{73657A8D-5DA2-4F56-B06E-CBB4E269247E}" destId="{3BF732CC-2DAF-4170-AF96-150D2A427745}" srcOrd="2" destOrd="0" presId="urn:microsoft.com/office/officeart/2008/layout/CircleAccentTimeline"/>
    <dgm:cxn modelId="{34861EA2-8C05-40A9-806E-54F8B1CF0738}" type="presParOf" srcId="{CB73D6B0-83EC-4458-84A2-FD40411186AA}" destId="{EA38290C-DD79-4FC1-ADF4-F1BCF664EC03}" srcOrd="14" destOrd="0" presId="urn:microsoft.com/office/officeart/2008/layout/CircleAccentTimeline"/>
    <dgm:cxn modelId="{E2BE2616-2089-419C-8E73-6AF94BB87390}" type="presParOf" srcId="{CB73D6B0-83EC-4458-84A2-FD40411186AA}" destId="{B2274CF9-0776-4138-A959-55C97DD213CA}" srcOrd="15" destOrd="0" presId="urn:microsoft.com/office/officeart/2008/layout/CircleAccentTimeline"/>
    <dgm:cxn modelId="{30721F6F-5591-4097-B0D0-F85FFD62579E}" type="presParOf" srcId="{CB73D6B0-83EC-4458-84A2-FD40411186AA}" destId="{B4DCEE82-AE4F-46E0-8C58-A6789A3642D6}" srcOrd="16" destOrd="0" presId="urn:microsoft.com/office/officeart/2008/layout/CircleAccentTimeline"/>
    <dgm:cxn modelId="{C1BAE5D1-76EF-4B9F-A61C-C2243CABA08F}" type="presParOf" srcId="{B4DCEE82-AE4F-46E0-8C58-A6789A3642D6}" destId="{6BDD0351-DAD3-4A9C-B77C-190E70FECF08}" srcOrd="0" destOrd="0" presId="urn:microsoft.com/office/officeart/2008/layout/CircleAccentTimeline"/>
    <dgm:cxn modelId="{D88FEBDA-F52C-4325-A2ED-084296FADD37}" type="presParOf" srcId="{B4DCEE82-AE4F-46E0-8C58-A6789A3642D6}" destId="{B40D2FE8-E5D9-4E67-8304-38D6E5EA4A93}" srcOrd="1" destOrd="0" presId="urn:microsoft.com/office/officeart/2008/layout/CircleAccentTimeline"/>
    <dgm:cxn modelId="{50962469-0B91-4DC5-A6DF-7E16BAB2C9D5}" type="presParOf" srcId="{B4DCEE82-AE4F-46E0-8C58-A6789A3642D6}" destId="{A307F6C9-F371-4031-9633-57D143B38139}" srcOrd="2" destOrd="0" presId="urn:microsoft.com/office/officeart/2008/layout/CircleAccentTimeline"/>
    <dgm:cxn modelId="{D7B43ABC-B63E-4DC5-9A6A-6D5781ACE7C7}" type="presParOf" srcId="{CB73D6B0-83EC-4458-84A2-FD40411186AA}" destId="{AA32A706-E5AB-4FF4-A819-048B3BCFA250}" srcOrd="17" destOrd="0" presId="urn:microsoft.com/office/officeart/2008/layout/CircleAccentTimeline"/>
    <dgm:cxn modelId="{E170B0F0-E6C2-4716-89D3-73ED6EA8BE79}" type="presParOf" srcId="{CB73D6B0-83EC-4458-84A2-FD40411186AA}" destId="{428B2704-7FE4-4821-8554-25F7185ABA4D}" srcOrd="18" destOrd="0" presId="urn:microsoft.com/office/officeart/2008/layout/CircleAccentTimeline"/>
    <dgm:cxn modelId="{EF342AFD-44C6-4EC5-B22B-829F1D51238A}" type="presParOf" srcId="{CB73D6B0-83EC-4458-84A2-FD40411186AA}" destId="{9181F328-8C9D-4301-883B-6ED3A17798AD}" srcOrd="19" destOrd="0" presId="urn:microsoft.com/office/officeart/2008/layout/CircleAccentTimeline"/>
    <dgm:cxn modelId="{D7031D7C-4980-4225-A016-521550E3A382}" type="presParOf" srcId="{9181F328-8C9D-4301-883B-6ED3A17798AD}" destId="{8DFDB47C-FA1B-46E7-AF76-AA40B0FF6B1F}" srcOrd="0" destOrd="0" presId="urn:microsoft.com/office/officeart/2008/layout/CircleAccentTimeline"/>
    <dgm:cxn modelId="{A67FA39D-2546-4C8D-8AB9-CDC7EC1A55D8}" type="presParOf" srcId="{9181F328-8C9D-4301-883B-6ED3A17798AD}" destId="{36854194-0757-4915-8BEA-F7AA5085CF33}" srcOrd="1" destOrd="0" presId="urn:microsoft.com/office/officeart/2008/layout/CircleAccentTimeline"/>
    <dgm:cxn modelId="{7E50A01B-DDB4-47E6-BBBF-C1798F471A42}" type="presParOf" srcId="{9181F328-8C9D-4301-883B-6ED3A17798AD}" destId="{E5393343-1952-4C99-A93F-50F4F13975A5}" srcOrd="2" destOrd="0" presId="urn:microsoft.com/office/officeart/2008/layout/CircleAccentTimeline"/>
    <dgm:cxn modelId="{18614F25-DBDF-4896-8F94-55F4F6ABF874}" type="presParOf" srcId="{CB73D6B0-83EC-4458-84A2-FD40411186AA}" destId="{F8C3ACE7-E391-485C-85A7-B63C1CD46E76}" srcOrd="20" destOrd="0" presId="urn:microsoft.com/office/officeart/2008/layout/CircleAccentTimeline"/>
    <dgm:cxn modelId="{E8B159C8-8630-4CEB-B1CC-DE257B004097}" type="presParOf" srcId="{CB73D6B0-83EC-4458-84A2-FD40411186AA}" destId="{3001D77E-56FC-4182-BB41-1EDD97EA8454}" srcOrd="21" destOrd="0" presId="urn:microsoft.com/office/officeart/2008/layout/CircleAccentTimeline"/>
    <dgm:cxn modelId="{356B2B17-D37D-4910-9036-F00AD692D749}" type="presParOf" srcId="{CB73D6B0-83EC-4458-84A2-FD40411186AA}" destId="{222F40CA-FFBE-4569-8D06-07E4FDA1053C}" srcOrd="22" destOrd="0" presId="urn:microsoft.com/office/officeart/2008/layout/CircleAccentTimeline"/>
    <dgm:cxn modelId="{0501F82F-3B34-4B34-A9C1-D056975BE331}" type="presParOf" srcId="{222F40CA-FFBE-4569-8D06-07E4FDA1053C}" destId="{12DEF46B-A1D4-4103-A261-86CE5E403EF2}" srcOrd="0" destOrd="0" presId="urn:microsoft.com/office/officeart/2008/layout/CircleAccentTimeline"/>
    <dgm:cxn modelId="{5911A5C8-3C12-4B79-8247-C53135A2F299}" type="presParOf" srcId="{222F40CA-FFBE-4569-8D06-07E4FDA1053C}" destId="{F511E848-97BC-4686-9910-F74677A6EBC7}" srcOrd="1" destOrd="0" presId="urn:microsoft.com/office/officeart/2008/layout/CircleAccentTimeline"/>
    <dgm:cxn modelId="{42120675-8D75-4D25-B703-4C423B25DA3C}" type="presParOf" srcId="{222F40CA-FFBE-4569-8D06-07E4FDA1053C}" destId="{FA85D41C-9771-41E9-9530-382896A01D91}" srcOrd="2" destOrd="0" presId="urn:microsoft.com/office/officeart/2008/layout/CircleAccentTimeline"/>
    <dgm:cxn modelId="{6E221521-0F1D-4BA0-B461-F99E7B0A6E56}" type="presParOf" srcId="{CB73D6B0-83EC-4458-84A2-FD40411186AA}" destId="{D2A19AB8-ED36-4A94-828B-FC166F6E0306}" srcOrd="23" destOrd="0" presId="urn:microsoft.com/office/officeart/2008/layout/CircleAccentTimeline"/>
    <dgm:cxn modelId="{420BA557-598B-4AEC-9EF4-AFB1CAEF28B3}" type="presParOf" srcId="{CB73D6B0-83EC-4458-84A2-FD40411186AA}" destId="{CC656237-9493-4E33-B366-1A93B8F7A941}" srcOrd="24" destOrd="0" presId="urn:microsoft.com/office/officeart/2008/layout/CircleAccentTimeline"/>
    <dgm:cxn modelId="{9E6D3056-92EA-4101-83EE-8CCF8AA59A42}" type="presParOf" srcId="{CB73D6B0-83EC-4458-84A2-FD40411186AA}" destId="{0290A28F-02FB-4AE6-A4EF-22A564FF9BE6}" srcOrd="25" destOrd="0" presId="urn:microsoft.com/office/officeart/2008/layout/CircleAccentTimeline"/>
    <dgm:cxn modelId="{58CB0FF9-D37F-4BC0-86BD-99FC1C4FCDAC}" type="presParOf" srcId="{CB73D6B0-83EC-4458-84A2-FD40411186AA}" destId="{5DE74305-7ED3-44A8-83CC-FA58162953E0}" srcOrd="26" destOrd="0" presId="urn:microsoft.com/office/officeart/2008/layout/CircleAccentTimeline"/>
    <dgm:cxn modelId="{B1B766E4-4E6C-4F34-B37F-4A27F35E940D}" type="presParOf" srcId="{5DE74305-7ED3-44A8-83CC-FA58162953E0}" destId="{7F3A74EF-C64B-4CBE-B01D-B12C11A462EE}" srcOrd="0" destOrd="0" presId="urn:microsoft.com/office/officeart/2008/layout/CircleAccentTimeline"/>
    <dgm:cxn modelId="{BEEED11A-14D3-44E8-AF1A-D340EB182927}" type="presParOf" srcId="{5DE74305-7ED3-44A8-83CC-FA58162953E0}" destId="{189FF90A-B7BB-4911-BC4F-8AEA5B71367D}" srcOrd="1" destOrd="0" presId="urn:microsoft.com/office/officeart/2008/layout/CircleAccentTimeline"/>
    <dgm:cxn modelId="{0ADDC132-B93A-4539-B232-574CAE31803E}" type="presParOf" srcId="{5DE74305-7ED3-44A8-83CC-FA58162953E0}" destId="{C0B054ED-0B0C-45B9-9593-5EC4561951D1}" srcOrd="2" destOrd="0" presId="urn:microsoft.com/office/officeart/2008/layout/CircleAccentTimeline"/>
    <dgm:cxn modelId="{2F4B5F72-37E5-4E58-9F10-655C1619264E}" type="presParOf" srcId="{CB73D6B0-83EC-4458-84A2-FD40411186AA}" destId="{3B0F8C1B-34FE-45C4-9A22-613658C7CD3A}" srcOrd="27" destOrd="0" presId="urn:microsoft.com/office/officeart/2008/layout/CircleAccentTimeline"/>
    <dgm:cxn modelId="{93498937-774E-4300-8184-88AE6AA83CFC}" type="presParOf" srcId="{CB73D6B0-83EC-4458-84A2-FD40411186AA}" destId="{3652C12E-6B84-442E-BCBD-E173D92F997B}" srcOrd="28" destOrd="0" presId="urn:microsoft.com/office/officeart/2008/layout/CircleAccentTimeline"/>
    <dgm:cxn modelId="{EFB36834-B029-4B03-A3DC-BB45CFC831A0}" type="presParOf" srcId="{CB73D6B0-83EC-4458-84A2-FD40411186AA}" destId="{21447F7B-334F-4071-9503-D6C231A61553}" srcOrd="29" destOrd="0" presId="urn:microsoft.com/office/officeart/2008/layout/CircleAccentTimeline"/>
    <dgm:cxn modelId="{E0AEF0F6-3EA5-4FEB-B6BA-4615BD6D8D60}" type="presParOf" srcId="{21447F7B-334F-4071-9503-D6C231A61553}" destId="{87D15D50-6286-47B5-AA09-A0BCCF19516E}" srcOrd="0" destOrd="0" presId="urn:microsoft.com/office/officeart/2008/layout/CircleAccentTimeline"/>
    <dgm:cxn modelId="{8FD04ACE-5B3E-44E5-8C2F-A0DFBB6D4FB3}" type="presParOf" srcId="{21447F7B-334F-4071-9503-D6C231A61553}" destId="{007EC7FE-C2B0-4A83-A7AE-0E855F59240F}" srcOrd="1" destOrd="0" presId="urn:microsoft.com/office/officeart/2008/layout/CircleAccentTimeline"/>
    <dgm:cxn modelId="{48D6E6CC-F282-4D96-B421-C7512BD2A2CB}" type="presParOf" srcId="{21447F7B-334F-4071-9503-D6C231A61553}" destId="{5782AA39-8279-4944-B950-FC7ED1B73DBA}" srcOrd="2" destOrd="0" presId="urn:microsoft.com/office/officeart/2008/layout/CircleAccentTimeline"/>
    <dgm:cxn modelId="{DF0CA955-E3D3-4E75-8500-F1C0A30DEE9D}" type="presParOf" srcId="{CB73D6B0-83EC-4458-84A2-FD40411186AA}" destId="{2430CC18-EDBC-47DA-85ED-85472D5AD908}" srcOrd="30" destOrd="0" presId="urn:microsoft.com/office/officeart/2008/layout/CircleAccentTimeline"/>
    <dgm:cxn modelId="{B4198147-CD91-4072-B465-26BF5EDC6CF5}" type="presParOf" srcId="{CB73D6B0-83EC-4458-84A2-FD40411186AA}" destId="{56D444A1-A462-49BA-8444-494435F2E69E}" srcOrd="31" destOrd="0" presId="urn:microsoft.com/office/officeart/2008/layout/CircleAccentTimeline"/>
    <dgm:cxn modelId="{1C19CAE9-64E7-44DC-B60B-9F07144C76CC}" type="presParOf" srcId="{CB73D6B0-83EC-4458-84A2-FD40411186AA}" destId="{DEA55D48-9D62-42E8-8752-ACDC5EC20B87}" srcOrd="32" destOrd="0" presId="urn:microsoft.com/office/officeart/2008/layout/CircleAccentTimeline"/>
    <dgm:cxn modelId="{5182C03F-5145-48B3-B597-12382F7D4678}" type="presParOf" srcId="{DEA55D48-9D62-42E8-8752-ACDC5EC20B87}" destId="{4A4E2D62-CB63-48F0-9B36-1C607ECB7891}" srcOrd="0" destOrd="0" presId="urn:microsoft.com/office/officeart/2008/layout/CircleAccentTimeline"/>
    <dgm:cxn modelId="{43DC5232-999A-44A0-9263-9FF95E8BBBFF}" type="presParOf" srcId="{DEA55D48-9D62-42E8-8752-ACDC5EC20B87}" destId="{6BDC0147-EF5F-4E19-A558-644A95C6FAF8}" srcOrd="1" destOrd="0" presId="urn:microsoft.com/office/officeart/2008/layout/CircleAccentTimeline"/>
    <dgm:cxn modelId="{11163CFB-60D9-4A0C-A0C7-56C68A0FC2F6}" type="presParOf" srcId="{DEA55D48-9D62-42E8-8752-ACDC5EC20B87}" destId="{41FC3C45-E435-4857-86DD-D4E1BD70BA4F}" srcOrd="2" destOrd="0" presId="urn:microsoft.com/office/officeart/2008/layout/CircleAccentTimeline"/>
    <dgm:cxn modelId="{008F1CF2-CC91-4953-84B0-C20E57CF88BB}" type="presParOf" srcId="{CB73D6B0-83EC-4458-84A2-FD40411186AA}" destId="{3AAEC9C6-49D8-4932-A203-5C9971D0805E}" srcOrd="33" destOrd="0" presId="urn:microsoft.com/office/officeart/2008/layout/CircleAccentTimeline"/>
    <dgm:cxn modelId="{4885004E-9A64-4160-914F-091B4202A87D}" type="presParOf" srcId="{CB73D6B0-83EC-4458-84A2-FD40411186AA}" destId="{28B86D1F-5687-44C6-9D43-89B760206809}" srcOrd="34" destOrd="0" presId="urn:microsoft.com/office/officeart/2008/layout/CircleAccentTimeline"/>
    <dgm:cxn modelId="{283740BC-F9F7-426E-942E-3B9BB933E399}" type="presParOf" srcId="{CB73D6B0-83EC-4458-84A2-FD40411186AA}" destId="{801B9D90-ACA5-4334-BD7C-8083C8CC5B30}" srcOrd="35" destOrd="0" presId="urn:microsoft.com/office/officeart/2008/layout/CircleAccentTimeline"/>
    <dgm:cxn modelId="{91B12E35-7634-47DE-92C1-57C15CFF2DF0}" type="presParOf" srcId="{801B9D90-ACA5-4334-BD7C-8083C8CC5B30}" destId="{217D7EFE-44AC-4F82-933E-E14D355338F7}" srcOrd="0" destOrd="0" presId="urn:microsoft.com/office/officeart/2008/layout/CircleAccentTimeline"/>
    <dgm:cxn modelId="{1EDC282D-7C87-413C-BDA0-3206D93CACBC}" type="presParOf" srcId="{801B9D90-ACA5-4334-BD7C-8083C8CC5B30}" destId="{06A038FA-9C00-4E1E-8318-A8F8D3355609}" srcOrd="1" destOrd="0" presId="urn:microsoft.com/office/officeart/2008/layout/CircleAccentTimeline"/>
    <dgm:cxn modelId="{D2A9087B-7BC6-429B-B303-F377FBAEE73D}" type="presParOf" srcId="{801B9D90-ACA5-4334-BD7C-8083C8CC5B30}" destId="{9EB6A396-C426-4378-8D33-992145BAE800}" srcOrd="2" destOrd="0" presId="urn:microsoft.com/office/officeart/2008/layout/CircleAccentTimeline"/>
    <dgm:cxn modelId="{92F7110C-F1EF-4FB0-849E-94083910A416}" type="presParOf" srcId="{CB73D6B0-83EC-4458-84A2-FD40411186AA}" destId="{3EACD152-2781-49FE-9B68-3BDF49555738}" srcOrd="36" destOrd="0" presId="urn:microsoft.com/office/officeart/2008/layout/CircleAccentTimeline"/>
    <dgm:cxn modelId="{3C7A8985-4790-410A-A873-CDAC7F1AC58A}" type="presParOf" srcId="{CB73D6B0-83EC-4458-84A2-FD40411186AA}" destId="{0EBF664C-22AB-45A0-986A-0C7A9B52E172}" srcOrd="37" destOrd="0" presId="urn:microsoft.com/office/officeart/2008/layout/CircleAccentTimeline"/>
    <dgm:cxn modelId="{A4BBE3F3-D7DF-41A7-886E-AEAE713EC874}" type="presParOf" srcId="{CB73D6B0-83EC-4458-84A2-FD40411186AA}" destId="{C24CFC4E-70F6-4D5C-BAD3-95AA57F675FC}" srcOrd="38" destOrd="0" presId="urn:microsoft.com/office/officeart/2008/layout/CircleAccentTimeline"/>
    <dgm:cxn modelId="{7E285AF4-184C-4A8E-81CF-444B77D50DCA}" type="presParOf" srcId="{C24CFC4E-70F6-4D5C-BAD3-95AA57F675FC}" destId="{252D3AAA-521F-4CB7-93A5-E99324ACCAA7}" srcOrd="0" destOrd="0" presId="urn:microsoft.com/office/officeart/2008/layout/CircleAccentTimeline"/>
    <dgm:cxn modelId="{246855F8-D178-446F-85BA-C9571AD86C1A}" type="presParOf" srcId="{C24CFC4E-70F6-4D5C-BAD3-95AA57F675FC}" destId="{547E3BBC-0283-4CC6-BDE3-E3D3D2205488}" srcOrd="1" destOrd="0" presId="urn:microsoft.com/office/officeart/2008/layout/CircleAccentTimeline"/>
    <dgm:cxn modelId="{B0DD19EC-DE17-4C46-90D0-0DBB01D790B3}" type="presParOf" srcId="{C24CFC4E-70F6-4D5C-BAD3-95AA57F675FC}" destId="{537E4190-99D7-4A9B-9937-17DA025151C9}" srcOrd="2" destOrd="0" presId="urn:microsoft.com/office/officeart/2008/layout/CircleAccentTimeline"/>
    <dgm:cxn modelId="{91503614-BC8E-4A6A-B5AF-C502BF5ED523}" type="presParOf" srcId="{CB73D6B0-83EC-4458-84A2-FD40411186AA}" destId="{E79405F7-AC13-4A91-9887-5D3012B117CC}" srcOrd="39" destOrd="0" presId="urn:microsoft.com/office/officeart/2008/layout/CircleAccentTimeline"/>
    <dgm:cxn modelId="{9772AE1B-BBF4-4588-893E-E1C6A4E79167}" type="presParOf" srcId="{CB73D6B0-83EC-4458-84A2-FD40411186AA}" destId="{248CFC0E-F151-4E03-B402-DD71C2AEE30E}" srcOrd="40" destOrd="0" presId="urn:microsoft.com/office/officeart/2008/layout/CircleAccentTimeline"/>
    <dgm:cxn modelId="{6A0A48BC-B26A-4367-9551-7B1AAB717D60}" type="presParOf" srcId="{CB73D6B0-83EC-4458-84A2-FD40411186AA}" destId="{92A1A382-5059-42F9-BDB9-8044F4C024E1}" srcOrd="41" destOrd="0" presId="urn:microsoft.com/office/officeart/2008/layout/CircleAccentTimeline"/>
    <dgm:cxn modelId="{6463D7CE-1DEF-4AE8-B215-CAA74CA6A762}" type="presParOf" srcId="{92A1A382-5059-42F9-BDB9-8044F4C024E1}" destId="{16F97DCE-8B4A-43EE-B97E-EEC60EA4CBB3}" srcOrd="0" destOrd="0" presId="urn:microsoft.com/office/officeart/2008/layout/CircleAccentTimeline"/>
    <dgm:cxn modelId="{32525BBC-9C2D-409A-B9E4-423D0DE7F68E}" type="presParOf" srcId="{92A1A382-5059-42F9-BDB9-8044F4C024E1}" destId="{B2751102-00CD-46FF-B5E8-0B0FCD7625D7}" srcOrd="1" destOrd="0" presId="urn:microsoft.com/office/officeart/2008/layout/CircleAccentTimeline"/>
    <dgm:cxn modelId="{4B04B1FB-993C-440D-B8FD-84B11AF02A00}" type="presParOf" srcId="{92A1A382-5059-42F9-BDB9-8044F4C024E1}" destId="{904330D5-33D0-4179-8C22-60F775C67FDE}" srcOrd="2" destOrd="0" presId="urn:microsoft.com/office/officeart/2008/layout/CircleAccentTimeline"/>
    <dgm:cxn modelId="{336B1A6A-7C21-4817-AEA1-FA6068A8313F}" type="presParOf" srcId="{CB73D6B0-83EC-4458-84A2-FD40411186AA}" destId="{117F8E63-D9FF-43AD-9245-FC37EA356125}" srcOrd="42" destOrd="0" presId="urn:microsoft.com/office/officeart/2008/layout/CircleAccentTimeline"/>
    <dgm:cxn modelId="{A3D79439-1BA3-4EE9-9925-7EAD6679A121}" type="presParOf" srcId="{CB73D6B0-83EC-4458-84A2-FD40411186AA}" destId="{169A1000-6107-4AFD-A2B5-1358ECF49F83}" srcOrd="43" destOrd="0" presId="urn:microsoft.com/office/officeart/2008/layout/CircleAccentTimeline"/>
    <dgm:cxn modelId="{C64846CD-B880-4F94-8F7F-D54ECA4273FE}" type="presParOf" srcId="{CB73D6B0-83EC-4458-84A2-FD40411186AA}" destId="{B44E1128-9C99-41B9-996A-5F0D3738DE5C}" srcOrd="44" destOrd="0" presId="urn:microsoft.com/office/officeart/2008/layout/CircleAccentTimeline"/>
    <dgm:cxn modelId="{3F88744B-D795-4DA6-8424-5428C4D04189}" type="presParOf" srcId="{B44E1128-9C99-41B9-996A-5F0D3738DE5C}" destId="{DC2A8FA9-9C25-4FC0-BFA9-C2E3BBDB1B34}" srcOrd="0" destOrd="0" presId="urn:microsoft.com/office/officeart/2008/layout/CircleAccentTimeline"/>
    <dgm:cxn modelId="{78470566-5D8C-45D6-9EFE-2D4E08ACB9DC}" type="presParOf" srcId="{B44E1128-9C99-41B9-996A-5F0D3738DE5C}" destId="{59CF8142-93F7-4967-9C91-E5A5C60CEDD6}" srcOrd="1" destOrd="0" presId="urn:microsoft.com/office/officeart/2008/layout/CircleAccentTimeline"/>
    <dgm:cxn modelId="{AAF4A5E7-672E-4758-AEBC-3150B0E147C2}" type="presParOf" srcId="{B44E1128-9C99-41B9-996A-5F0D3738DE5C}" destId="{CA82079E-C7E1-4DBF-840C-E902962BAE00}" srcOrd="2" destOrd="0" presId="urn:microsoft.com/office/officeart/2008/layout/CircleAccentTimeline"/>
    <dgm:cxn modelId="{D5783085-7C51-4326-94CB-0A3FA9D01508}" type="presParOf" srcId="{CB73D6B0-83EC-4458-84A2-FD40411186AA}" destId="{BEA1DF07-A8AF-4F75-8149-389FB46D94B1}" srcOrd="45" destOrd="0" presId="urn:microsoft.com/office/officeart/2008/layout/CircleAccentTimeline"/>
    <dgm:cxn modelId="{22180884-6962-41E3-9851-0019F87EA124}" type="presParOf" srcId="{CB73D6B0-83EC-4458-84A2-FD40411186AA}" destId="{FF38CB1C-7927-492D-86FC-B6115E247621}" srcOrd="46" destOrd="0" presId="urn:microsoft.com/office/officeart/2008/layout/CircleAccentTimeline"/>
    <dgm:cxn modelId="{EC11F0FC-B03D-47AE-9B4A-1E89A6BA70A9}" type="presParOf" srcId="{CB73D6B0-83EC-4458-84A2-FD40411186AA}" destId="{5F3D61FD-AFDB-47DF-AD6B-35BFA9111078}" srcOrd="47" destOrd="0" presId="urn:microsoft.com/office/officeart/2008/layout/CircleAccentTimeline"/>
    <dgm:cxn modelId="{F9EC56D5-8071-4F48-BCC9-787968BAEE0C}" type="presParOf" srcId="{5F3D61FD-AFDB-47DF-AD6B-35BFA9111078}" destId="{D15EACE3-DC6C-4706-97B6-41414688D942}" srcOrd="0" destOrd="0" presId="urn:microsoft.com/office/officeart/2008/layout/CircleAccentTimeline"/>
    <dgm:cxn modelId="{15A916FC-DF8C-4B44-B3D6-CC3D380F3EAF}" type="presParOf" srcId="{5F3D61FD-AFDB-47DF-AD6B-35BFA9111078}" destId="{45AB9512-57F2-4446-860A-6A8210BA0533}" srcOrd="1" destOrd="0" presId="urn:microsoft.com/office/officeart/2008/layout/CircleAccentTimeline"/>
    <dgm:cxn modelId="{34CF27D5-777B-4384-9C0A-B186DAD8FF6B}" type="presParOf" srcId="{5F3D61FD-AFDB-47DF-AD6B-35BFA9111078}" destId="{FBF74908-D0D8-4021-A85C-B6BC07E872B6}" srcOrd="2" destOrd="0" presId="urn:microsoft.com/office/officeart/2008/layout/CircleAccentTimeline"/>
    <dgm:cxn modelId="{FEB4187D-0590-4B5E-9FBA-2249070F83B6}" type="presParOf" srcId="{CB73D6B0-83EC-4458-84A2-FD40411186AA}" destId="{06E7DDDB-913A-4BA9-A0B1-84A835363D75}" srcOrd="48" destOrd="0" presId="urn:microsoft.com/office/officeart/2008/layout/CircleAccentTimeline"/>
    <dgm:cxn modelId="{3BD33833-E2CF-4F4A-BA1A-40935E47D121}" type="presParOf" srcId="{CB73D6B0-83EC-4458-84A2-FD40411186AA}" destId="{6F7575F0-1C31-490D-8497-12DD7D901B97}" srcOrd="49" destOrd="0" presId="urn:microsoft.com/office/officeart/2008/layout/CircleAccentTimeline"/>
    <dgm:cxn modelId="{F866876B-1019-489D-A8AA-CE62A216709C}" type="presParOf" srcId="{CB73D6B0-83EC-4458-84A2-FD40411186AA}" destId="{ACD81866-E7DF-4D65-A465-27A790C7548D}" srcOrd="50" destOrd="0" presId="urn:microsoft.com/office/officeart/2008/layout/CircleAccentTimeline"/>
    <dgm:cxn modelId="{63A8ECE8-940E-42FB-933C-BBB6656FFF85}" type="presParOf" srcId="{ACD81866-E7DF-4D65-A465-27A790C7548D}" destId="{88E37F4F-E80D-4778-ACFB-1FD3113A6696}" srcOrd="0" destOrd="0" presId="urn:microsoft.com/office/officeart/2008/layout/CircleAccentTimeline"/>
    <dgm:cxn modelId="{2E4E1598-43E0-4352-B9DA-7187E2E9BFE9}" type="presParOf" srcId="{ACD81866-E7DF-4D65-A465-27A790C7548D}" destId="{A4E6B6A7-B545-4B90-BC4E-1ED651C0CC00}" srcOrd="1" destOrd="0" presId="urn:microsoft.com/office/officeart/2008/layout/CircleAccentTimeline"/>
    <dgm:cxn modelId="{89AE7F03-6679-40F0-9F4F-E91A210F37D1}" type="presParOf" srcId="{ACD81866-E7DF-4D65-A465-27A790C7548D}" destId="{97E097E4-C88B-4A09-8FF9-2E0312954039}" srcOrd="2" destOrd="0" presId="urn:microsoft.com/office/officeart/2008/layout/CircleAccentTimeline"/>
    <dgm:cxn modelId="{0F15B47D-6BC8-4D4C-8F2D-45A273206A72}" type="presParOf" srcId="{CB73D6B0-83EC-4458-84A2-FD40411186AA}" destId="{46E4A2EF-7A3D-4EC9-8B0E-A4BF520AD97A}" srcOrd="51" destOrd="0" presId="urn:microsoft.com/office/officeart/2008/layout/CircleAccentTimeline"/>
    <dgm:cxn modelId="{D588347F-E664-45ED-B9A8-6C98F1858CEF}" type="presParOf" srcId="{CB73D6B0-83EC-4458-84A2-FD40411186AA}" destId="{C59F17CE-333D-4CDE-BC9E-AEDF411874E2}" srcOrd="52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B3DF06-08BC-401A-9439-EDA5B080ADA6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2A3F07C-D7BF-48C6-9FC1-565A131CCDFA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The Issue, Position &amp; Matrix</a:t>
          </a:r>
        </a:p>
      </dgm:t>
    </dgm:pt>
    <dgm:pt modelId="{CEC6331A-ACA9-4DB1-8D3F-F21E41103D23}" type="parTrans" cxnId="{CD45A8D6-75D0-4910-8B6C-13342FAB812E}">
      <dgm:prSet/>
      <dgm:spPr/>
      <dgm:t>
        <a:bodyPr/>
        <a:lstStyle/>
        <a:p>
          <a:endParaRPr lang="en-US"/>
        </a:p>
      </dgm:t>
    </dgm:pt>
    <dgm:pt modelId="{3D6D8FA1-158F-44F9-919B-2209FB60A92B}" type="sibTrans" cxnId="{CD45A8D6-75D0-4910-8B6C-13342FAB812E}">
      <dgm:prSet/>
      <dgm:spPr/>
      <dgm:t>
        <a:bodyPr/>
        <a:lstStyle/>
        <a:p>
          <a:endParaRPr lang="en-US"/>
        </a:p>
      </dgm:t>
    </dgm:pt>
    <dgm:pt modelId="{3C1698DE-FE19-45EC-99F5-B10A055345D0}">
      <dgm:prSet phldrT="[Text]" phldr="1"/>
      <dgm:spPr/>
      <dgm:t>
        <a:bodyPr/>
        <a:lstStyle/>
        <a:p>
          <a:endParaRPr lang="en-US"/>
        </a:p>
      </dgm:t>
    </dgm:pt>
    <dgm:pt modelId="{68169099-23A7-4429-937C-78FD1B89A2B5}" type="parTrans" cxnId="{5001CA65-153C-4E32-84D2-498F26EAEB15}">
      <dgm:prSet/>
      <dgm:spPr/>
      <dgm:t>
        <a:bodyPr/>
        <a:lstStyle/>
        <a:p>
          <a:endParaRPr lang="en-US"/>
        </a:p>
      </dgm:t>
    </dgm:pt>
    <dgm:pt modelId="{AC0C1581-D3DD-4907-97CD-68135DCD486F}" type="sibTrans" cxnId="{5001CA65-153C-4E32-84D2-498F26EAEB15}">
      <dgm:prSet/>
      <dgm:spPr/>
      <dgm:t>
        <a:bodyPr/>
        <a:lstStyle/>
        <a:p>
          <a:endParaRPr lang="en-US"/>
        </a:p>
      </dgm:t>
    </dgm:pt>
    <dgm:pt modelId="{50D2C3D1-96FE-42E3-BD49-9129AD9B775D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The Stakeholder, Timing &amp; Coalitions</a:t>
          </a:r>
        </a:p>
      </dgm:t>
    </dgm:pt>
    <dgm:pt modelId="{C1D5F188-BF52-4391-B20F-B751594463D3}" type="parTrans" cxnId="{07673501-3BD7-4DBC-A4BB-8E3568C5654C}">
      <dgm:prSet/>
      <dgm:spPr/>
      <dgm:t>
        <a:bodyPr/>
        <a:lstStyle/>
        <a:p>
          <a:endParaRPr lang="en-US"/>
        </a:p>
      </dgm:t>
    </dgm:pt>
    <dgm:pt modelId="{7B77AD99-FDF1-4A96-80CD-3C831E7C7B4F}" type="sibTrans" cxnId="{07673501-3BD7-4DBC-A4BB-8E3568C5654C}">
      <dgm:prSet/>
      <dgm:spPr/>
      <dgm:t>
        <a:bodyPr/>
        <a:lstStyle/>
        <a:p>
          <a:endParaRPr lang="en-US"/>
        </a:p>
      </dgm:t>
    </dgm:pt>
    <dgm:pt modelId="{08BA5DBD-FF43-41D8-AE45-B8ADDC7952F4}">
      <dgm:prSet phldrT="[Text]" phldr="1"/>
      <dgm:spPr/>
      <dgm:t>
        <a:bodyPr/>
        <a:lstStyle/>
        <a:p>
          <a:endParaRPr lang="en-US" dirty="0"/>
        </a:p>
      </dgm:t>
    </dgm:pt>
    <dgm:pt modelId="{08F6ECED-C450-467E-BBC3-B3BF3E6087CA}" type="parTrans" cxnId="{1B01152A-8DF3-4461-8B27-67282E8D8C16}">
      <dgm:prSet/>
      <dgm:spPr/>
      <dgm:t>
        <a:bodyPr/>
        <a:lstStyle/>
        <a:p>
          <a:endParaRPr lang="en-US"/>
        </a:p>
      </dgm:t>
    </dgm:pt>
    <dgm:pt modelId="{EB306930-DEFA-4D86-BB0B-5D109EBEFD4F}" type="sibTrans" cxnId="{1B01152A-8DF3-4461-8B27-67282E8D8C16}">
      <dgm:prSet/>
      <dgm:spPr/>
      <dgm:t>
        <a:bodyPr/>
        <a:lstStyle/>
        <a:p>
          <a:endParaRPr lang="en-US"/>
        </a:p>
      </dgm:t>
    </dgm:pt>
    <dgm:pt modelId="{73337E97-0620-4CF1-A03A-B12560E1BA08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The Tools, Tactics &amp; Strategies</a:t>
          </a:r>
        </a:p>
      </dgm:t>
    </dgm:pt>
    <dgm:pt modelId="{EF0B729C-589C-4F44-997B-D7D7B7C9F0DE}" type="parTrans" cxnId="{81909566-C6E7-453C-ADD3-16535EA78EC5}">
      <dgm:prSet/>
      <dgm:spPr/>
      <dgm:t>
        <a:bodyPr/>
        <a:lstStyle/>
        <a:p>
          <a:endParaRPr lang="en-US"/>
        </a:p>
      </dgm:t>
    </dgm:pt>
    <dgm:pt modelId="{8413AC33-A4A7-4CB8-971F-37019C417F2A}" type="sibTrans" cxnId="{81909566-C6E7-453C-ADD3-16535EA78EC5}">
      <dgm:prSet/>
      <dgm:spPr/>
      <dgm:t>
        <a:bodyPr/>
        <a:lstStyle/>
        <a:p>
          <a:endParaRPr lang="en-US"/>
        </a:p>
      </dgm:t>
    </dgm:pt>
    <dgm:pt modelId="{FE9B3196-9779-4467-9904-42A406CB8FE4}">
      <dgm:prSet phldrT="[Text]" phldr="1"/>
      <dgm:spPr/>
      <dgm:t>
        <a:bodyPr/>
        <a:lstStyle/>
        <a:p>
          <a:endParaRPr lang="en-US"/>
        </a:p>
      </dgm:t>
    </dgm:pt>
    <dgm:pt modelId="{1823E8CE-1644-4871-899C-26684ADC2AE4}" type="parTrans" cxnId="{A524BA2C-CC1E-4E2C-AEB1-4B4F0CDBC7A3}">
      <dgm:prSet/>
      <dgm:spPr/>
      <dgm:t>
        <a:bodyPr/>
        <a:lstStyle/>
        <a:p>
          <a:endParaRPr lang="en-US"/>
        </a:p>
      </dgm:t>
    </dgm:pt>
    <dgm:pt modelId="{20DCA296-AEE8-420F-99C8-21E7B47CC517}" type="sibTrans" cxnId="{A524BA2C-CC1E-4E2C-AEB1-4B4F0CDBC7A3}">
      <dgm:prSet/>
      <dgm:spPr/>
      <dgm:t>
        <a:bodyPr/>
        <a:lstStyle/>
        <a:p>
          <a:endParaRPr lang="en-US"/>
        </a:p>
      </dgm:t>
    </dgm:pt>
    <dgm:pt modelId="{4ABE2FEA-1189-488B-B3F9-2E7812BB36B1}" type="pres">
      <dgm:prSet presAssocID="{D9B3DF06-08BC-401A-9439-EDA5B080ADA6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2EB8F69A-0286-447C-9E23-5393A3CF4AE3}" type="pres">
      <dgm:prSet presAssocID="{82A3F07C-D7BF-48C6-9FC1-565A131CCDFA}" presName="parentText1" presStyleLbl="node1" presStyleIdx="0" presStyleCnt="3">
        <dgm:presLayoutVars>
          <dgm:chMax/>
          <dgm:chPref val="3"/>
          <dgm:bulletEnabled val="1"/>
        </dgm:presLayoutVars>
      </dgm:prSet>
      <dgm:spPr/>
    </dgm:pt>
    <dgm:pt modelId="{A6C1AA60-BB9D-4BC6-A3A1-17932EC30A33}" type="pres">
      <dgm:prSet presAssocID="{82A3F07C-D7BF-48C6-9FC1-565A131CCDFA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</dgm:pt>
    <dgm:pt modelId="{3C391D97-6114-476D-8C5F-821F1560A509}" type="pres">
      <dgm:prSet presAssocID="{50D2C3D1-96FE-42E3-BD49-9129AD9B775D}" presName="parentText2" presStyleLbl="node1" presStyleIdx="1" presStyleCnt="3">
        <dgm:presLayoutVars>
          <dgm:chMax/>
          <dgm:chPref val="3"/>
          <dgm:bulletEnabled val="1"/>
        </dgm:presLayoutVars>
      </dgm:prSet>
      <dgm:spPr/>
    </dgm:pt>
    <dgm:pt modelId="{B15C2989-5E06-4EB9-8743-D75825379118}" type="pres">
      <dgm:prSet presAssocID="{50D2C3D1-96FE-42E3-BD49-9129AD9B775D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</dgm:pt>
    <dgm:pt modelId="{B83EDEFD-BB22-439A-802B-B5F73FCC3765}" type="pres">
      <dgm:prSet presAssocID="{73337E97-0620-4CF1-A03A-B12560E1BA08}" presName="parentText3" presStyleLbl="node1" presStyleIdx="2" presStyleCnt="3">
        <dgm:presLayoutVars>
          <dgm:chMax/>
          <dgm:chPref val="3"/>
          <dgm:bulletEnabled val="1"/>
        </dgm:presLayoutVars>
      </dgm:prSet>
      <dgm:spPr/>
    </dgm:pt>
    <dgm:pt modelId="{D24DA706-D138-40B3-B960-1BD460A9707A}" type="pres">
      <dgm:prSet presAssocID="{73337E97-0620-4CF1-A03A-B12560E1BA08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07673501-3BD7-4DBC-A4BB-8E3568C5654C}" srcId="{D9B3DF06-08BC-401A-9439-EDA5B080ADA6}" destId="{50D2C3D1-96FE-42E3-BD49-9129AD9B775D}" srcOrd="1" destOrd="0" parTransId="{C1D5F188-BF52-4391-B20F-B751594463D3}" sibTransId="{7B77AD99-FDF1-4A96-80CD-3C831E7C7B4F}"/>
    <dgm:cxn modelId="{6F10A804-09EA-4D63-B5FD-FFA52BA8FD33}" type="presOf" srcId="{50D2C3D1-96FE-42E3-BD49-9129AD9B775D}" destId="{3C391D97-6114-476D-8C5F-821F1560A509}" srcOrd="0" destOrd="0" presId="urn:microsoft.com/office/officeart/2009/3/layout/IncreasingArrowsProcess"/>
    <dgm:cxn modelId="{1B01152A-8DF3-4461-8B27-67282E8D8C16}" srcId="{50D2C3D1-96FE-42E3-BD49-9129AD9B775D}" destId="{08BA5DBD-FF43-41D8-AE45-B8ADDC7952F4}" srcOrd="0" destOrd="0" parTransId="{08F6ECED-C450-467E-BBC3-B3BF3E6087CA}" sibTransId="{EB306930-DEFA-4D86-BB0B-5D109EBEFD4F}"/>
    <dgm:cxn modelId="{A524BA2C-CC1E-4E2C-AEB1-4B4F0CDBC7A3}" srcId="{73337E97-0620-4CF1-A03A-B12560E1BA08}" destId="{FE9B3196-9779-4467-9904-42A406CB8FE4}" srcOrd="0" destOrd="0" parTransId="{1823E8CE-1644-4871-899C-26684ADC2AE4}" sibTransId="{20DCA296-AEE8-420F-99C8-21E7B47CC517}"/>
    <dgm:cxn modelId="{C712DA3D-4AC9-4C1A-9A13-05C7441E175E}" type="presOf" srcId="{08BA5DBD-FF43-41D8-AE45-B8ADDC7952F4}" destId="{B15C2989-5E06-4EB9-8743-D75825379118}" srcOrd="0" destOrd="0" presId="urn:microsoft.com/office/officeart/2009/3/layout/IncreasingArrowsProcess"/>
    <dgm:cxn modelId="{5001CA65-153C-4E32-84D2-498F26EAEB15}" srcId="{82A3F07C-D7BF-48C6-9FC1-565A131CCDFA}" destId="{3C1698DE-FE19-45EC-99F5-B10A055345D0}" srcOrd="0" destOrd="0" parTransId="{68169099-23A7-4429-937C-78FD1B89A2B5}" sibTransId="{AC0C1581-D3DD-4907-97CD-68135DCD486F}"/>
    <dgm:cxn modelId="{81909566-C6E7-453C-ADD3-16535EA78EC5}" srcId="{D9B3DF06-08BC-401A-9439-EDA5B080ADA6}" destId="{73337E97-0620-4CF1-A03A-B12560E1BA08}" srcOrd="2" destOrd="0" parTransId="{EF0B729C-589C-4F44-997B-D7D7B7C9F0DE}" sibTransId="{8413AC33-A4A7-4CB8-971F-37019C417F2A}"/>
    <dgm:cxn modelId="{02B58B70-DEE6-4594-8EA1-C43B6AB042D4}" type="presOf" srcId="{FE9B3196-9779-4467-9904-42A406CB8FE4}" destId="{D24DA706-D138-40B3-B960-1BD460A9707A}" srcOrd="0" destOrd="0" presId="urn:microsoft.com/office/officeart/2009/3/layout/IncreasingArrowsProcess"/>
    <dgm:cxn modelId="{CD45A8D6-75D0-4910-8B6C-13342FAB812E}" srcId="{D9B3DF06-08BC-401A-9439-EDA5B080ADA6}" destId="{82A3F07C-D7BF-48C6-9FC1-565A131CCDFA}" srcOrd="0" destOrd="0" parTransId="{CEC6331A-ACA9-4DB1-8D3F-F21E41103D23}" sibTransId="{3D6D8FA1-158F-44F9-919B-2209FB60A92B}"/>
    <dgm:cxn modelId="{2A9FC7DC-87E9-4005-B4A6-6DB0507141B9}" type="presOf" srcId="{82A3F07C-D7BF-48C6-9FC1-565A131CCDFA}" destId="{2EB8F69A-0286-447C-9E23-5393A3CF4AE3}" srcOrd="0" destOrd="0" presId="urn:microsoft.com/office/officeart/2009/3/layout/IncreasingArrowsProcess"/>
    <dgm:cxn modelId="{6CF3EBE9-66CF-41F2-9BA6-EA02D915A41D}" type="presOf" srcId="{73337E97-0620-4CF1-A03A-B12560E1BA08}" destId="{B83EDEFD-BB22-439A-802B-B5F73FCC3765}" srcOrd="0" destOrd="0" presId="urn:microsoft.com/office/officeart/2009/3/layout/IncreasingArrowsProcess"/>
    <dgm:cxn modelId="{1CFA8FEA-FE9B-46A8-8B08-92CAC308E1BB}" type="presOf" srcId="{D9B3DF06-08BC-401A-9439-EDA5B080ADA6}" destId="{4ABE2FEA-1189-488B-B3F9-2E7812BB36B1}" srcOrd="0" destOrd="0" presId="urn:microsoft.com/office/officeart/2009/3/layout/IncreasingArrowsProcess"/>
    <dgm:cxn modelId="{B8EED4FB-626A-4EE0-99DF-E445B162C255}" type="presOf" srcId="{3C1698DE-FE19-45EC-99F5-B10A055345D0}" destId="{A6C1AA60-BB9D-4BC6-A3A1-17932EC30A33}" srcOrd="0" destOrd="0" presId="urn:microsoft.com/office/officeart/2009/3/layout/IncreasingArrowsProcess"/>
    <dgm:cxn modelId="{00A7DF1E-FD9F-460F-95F3-ACDDF2892FA0}" type="presParOf" srcId="{4ABE2FEA-1189-488B-B3F9-2E7812BB36B1}" destId="{2EB8F69A-0286-447C-9E23-5393A3CF4AE3}" srcOrd="0" destOrd="0" presId="urn:microsoft.com/office/officeart/2009/3/layout/IncreasingArrowsProcess"/>
    <dgm:cxn modelId="{915B56C6-9065-4DD3-ADDE-62C7B7721851}" type="presParOf" srcId="{4ABE2FEA-1189-488B-B3F9-2E7812BB36B1}" destId="{A6C1AA60-BB9D-4BC6-A3A1-17932EC30A33}" srcOrd="1" destOrd="0" presId="urn:microsoft.com/office/officeart/2009/3/layout/IncreasingArrowsProcess"/>
    <dgm:cxn modelId="{E9B26BEF-057E-459D-9D29-E9704E71E9D0}" type="presParOf" srcId="{4ABE2FEA-1189-488B-B3F9-2E7812BB36B1}" destId="{3C391D97-6114-476D-8C5F-821F1560A509}" srcOrd="2" destOrd="0" presId="urn:microsoft.com/office/officeart/2009/3/layout/IncreasingArrowsProcess"/>
    <dgm:cxn modelId="{8EFC7E83-363D-4CEE-8D2E-2B06572A4147}" type="presParOf" srcId="{4ABE2FEA-1189-488B-B3F9-2E7812BB36B1}" destId="{B15C2989-5E06-4EB9-8743-D75825379118}" srcOrd="3" destOrd="0" presId="urn:microsoft.com/office/officeart/2009/3/layout/IncreasingArrowsProcess"/>
    <dgm:cxn modelId="{8D326FC9-F009-41D2-B0DC-6F3FE6BFB6E4}" type="presParOf" srcId="{4ABE2FEA-1189-488B-B3F9-2E7812BB36B1}" destId="{B83EDEFD-BB22-439A-802B-B5F73FCC3765}" srcOrd="4" destOrd="0" presId="urn:microsoft.com/office/officeart/2009/3/layout/IncreasingArrowsProcess"/>
    <dgm:cxn modelId="{FE4C7C6F-BF8C-4F6F-87A7-CB3B82B25717}" type="presParOf" srcId="{4ABE2FEA-1189-488B-B3F9-2E7812BB36B1}" destId="{D24DA706-D138-40B3-B960-1BD460A9707A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7EE92E-9F51-48F0-BF4E-D402AB253A50}">
      <dsp:nvSpPr>
        <dsp:cNvPr id="0" name=""/>
        <dsp:cNvSpPr/>
      </dsp:nvSpPr>
      <dsp:spPr>
        <a:xfrm>
          <a:off x="7658" y="1435534"/>
          <a:ext cx="651581" cy="651581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B5649F-F4BC-4823-8730-80E5813EC486}">
      <dsp:nvSpPr>
        <dsp:cNvPr id="0" name=""/>
        <dsp:cNvSpPr/>
      </dsp:nvSpPr>
      <dsp:spPr>
        <a:xfrm rot="17700000">
          <a:off x="237246" y="904362"/>
          <a:ext cx="809987" cy="390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July 2021</a:t>
          </a:r>
          <a:endParaRPr lang="en-GB" sz="1300" kern="1200" dirty="0"/>
        </a:p>
      </dsp:txBody>
      <dsp:txXfrm>
        <a:off x="237246" y="904362"/>
        <a:ext cx="809987" cy="390351"/>
      </dsp:txXfrm>
    </dsp:sp>
    <dsp:sp modelId="{FE294606-0069-443E-96D6-51F6C54EE875}">
      <dsp:nvSpPr>
        <dsp:cNvPr id="0" name=""/>
        <dsp:cNvSpPr/>
      </dsp:nvSpPr>
      <dsp:spPr>
        <a:xfrm>
          <a:off x="708370" y="1435534"/>
          <a:ext cx="651581" cy="651581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7220E4-5A3D-42C6-BD16-42FC1D5D1B47}">
      <dsp:nvSpPr>
        <dsp:cNvPr id="0" name=""/>
        <dsp:cNvSpPr/>
      </dsp:nvSpPr>
      <dsp:spPr>
        <a:xfrm rot="17700000">
          <a:off x="937958" y="904362"/>
          <a:ext cx="809987" cy="390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Aug – Sept 2021</a:t>
          </a:r>
          <a:endParaRPr lang="en-GB" sz="1300" kern="1200" dirty="0"/>
        </a:p>
      </dsp:txBody>
      <dsp:txXfrm>
        <a:off x="937958" y="904362"/>
        <a:ext cx="809987" cy="390351"/>
      </dsp:txXfrm>
    </dsp:sp>
    <dsp:sp modelId="{740E6DDB-E519-492C-B7E3-71E9F83D37F6}">
      <dsp:nvSpPr>
        <dsp:cNvPr id="0" name=""/>
        <dsp:cNvSpPr/>
      </dsp:nvSpPr>
      <dsp:spPr>
        <a:xfrm>
          <a:off x="1409083" y="1435534"/>
          <a:ext cx="651581" cy="651581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ABBE80-0F4D-4550-8C5F-A70BB4D53B99}">
      <dsp:nvSpPr>
        <dsp:cNvPr id="0" name=""/>
        <dsp:cNvSpPr/>
      </dsp:nvSpPr>
      <dsp:spPr>
        <a:xfrm rot="17700000">
          <a:off x="1638671" y="904362"/>
          <a:ext cx="809987" cy="390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Oct 2021</a:t>
          </a:r>
          <a:endParaRPr lang="en-GB" sz="1300" kern="1200" dirty="0"/>
        </a:p>
      </dsp:txBody>
      <dsp:txXfrm>
        <a:off x="1638671" y="904362"/>
        <a:ext cx="809987" cy="390351"/>
      </dsp:txXfrm>
    </dsp:sp>
    <dsp:sp modelId="{8BD96308-ED80-4E5C-9D09-EC915FC2253F}">
      <dsp:nvSpPr>
        <dsp:cNvPr id="0" name=""/>
        <dsp:cNvSpPr/>
      </dsp:nvSpPr>
      <dsp:spPr>
        <a:xfrm>
          <a:off x="2109744" y="1592219"/>
          <a:ext cx="338211" cy="338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93FF6E-D206-4634-93BC-57EB96C0AF95}">
      <dsp:nvSpPr>
        <dsp:cNvPr id="0" name=""/>
        <dsp:cNvSpPr/>
      </dsp:nvSpPr>
      <dsp:spPr>
        <a:xfrm rot="17700000">
          <a:off x="1709178" y="2062956"/>
          <a:ext cx="700677" cy="337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480" bIns="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/>
            <a:t>EVENT A</a:t>
          </a:r>
        </a:p>
      </dsp:txBody>
      <dsp:txXfrm>
        <a:off x="1709178" y="2062956"/>
        <a:ext cx="700677" cy="337840"/>
      </dsp:txXfrm>
    </dsp:sp>
    <dsp:sp modelId="{E520BF56-9F8C-4D59-9725-66580B0C6F22}">
      <dsp:nvSpPr>
        <dsp:cNvPr id="0" name=""/>
        <dsp:cNvSpPr/>
      </dsp:nvSpPr>
      <dsp:spPr>
        <a:xfrm rot="17700000">
          <a:off x="2147844" y="1121853"/>
          <a:ext cx="700677" cy="337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E8CC34-CAAD-4A52-8E50-A23CE085FC34}">
      <dsp:nvSpPr>
        <dsp:cNvPr id="0" name=""/>
        <dsp:cNvSpPr/>
      </dsp:nvSpPr>
      <dsp:spPr>
        <a:xfrm>
          <a:off x="2497035" y="1435534"/>
          <a:ext cx="651581" cy="651581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10217F-5B83-4B21-BFA4-F3FF882279C7}">
      <dsp:nvSpPr>
        <dsp:cNvPr id="0" name=""/>
        <dsp:cNvSpPr/>
      </dsp:nvSpPr>
      <dsp:spPr>
        <a:xfrm rot="17700000">
          <a:off x="2726623" y="904362"/>
          <a:ext cx="809987" cy="390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Nov 2021</a:t>
          </a:r>
          <a:endParaRPr lang="en-GB" sz="1300" kern="1200" dirty="0"/>
        </a:p>
      </dsp:txBody>
      <dsp:txXfrm>
        <a:off x="2726623" y="904362"/>
        <a:ext cx="809987" cy="390351"/>
      </dsp:txXfrm>
    </dsp:sp>
    <dsp:sp modelId="{6BDD0351-DAD3-4A9C-B77C-190E70FECF08}">
      <dsp:nvSpPr>
        <dsp:cNvPr id="0" name=""/>
        <dsp:cNvSpPr/>
      </dsp:nvSpPr>
      <dsp:spPr>
        <a:xfrm>
          <a:off x="3197747" y="1435534"/>
          <a:ext cx="651581" cy="651581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0D2FE8-E5D9-4E67-8304-38D6E5EA4A93}">
      <dsp:nvSpPr>
        <dsp:cNvPr id="0" name=""/>
        <dsp:cNvSpPr/>
      </dsp:nvSpPr>
      <dsp:spPr>
        <a:xfrm rot="17700000">
          <a:off x="3427335" y="904362"/>
          <a:ext cx="809987" cy="390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Dec 2021</a:t>
          </a:r>
          <a:endParaRPr lang="en-GB" sz="1300" kern="1200" dirty="0"/>
        </a:p>
      </dsp:txBody>
      <dsp:txXfrm>
        <a:off x="3427335" y="904362"/>
        <a:ext cx="809987" cy="390351"/>
      </dsp:txXfrm>
    </dsp:sp>
    <dsp:sp modelId="{8DFDB47C-FA1B-46E7-AF76-AA40B0FF6B1F}">
      <dsp:nvSpPr>
        <dsp:cNvPr id="0" name=""/>
        <dsp:cNvSpPr/>
      </dsp:nvSpPr>
      <dsp:spPr>
        <a:xfrm>
          <a:off x="3898460" y="1435534"/>
          <a:ext cx="651581" cy="651581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854194-0757-4915-8BEA-F7AA5085CF33}">
      <dsp:nvSpPr>
        <dsp:cNvPr id="0" name=""/>
        <dsp:cNvSpPr/>
      </dsp:nvSpPr>
      <dsp:spPr>
        <a:xfrm rot="17700000">
          <a:off x="4128048" y="904362"/>
          <a:ext cx="809987" cy="390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Jan 2022</a:t>
          </a:r>
          <a:endParaRPr lang="en-GB" sz="1300" kern="1200" dirty="0"/>
        </a:p>
      </dsp:txBody>
      <dsp:txXfrm>
        <a:off x="4128048" y="904362"/>
        <a:ext cx="809987" cy="390351"/>
      </dsp:txXfrm>
    </dsp:sp>
    <dsp:sp modelId="{12DEF46B-A1D4-4103-A261-86CE5E403EF2}">
      <dsp:nvSpPr>
        <dsp:cNvPr id="0" name=""/>
        <dsp:cNvSpPr/>
      </dsp:nvSpPr>
      <dsp:spPr>
        <a:xfrm>
          <a:off x="4599173" y="1435534"/>
          <a:ext cx="651581" cy="651581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11E848-97BC-4686-9910-F74677A6EBC7}">
      <dsp:nvSpPr>
        <dsp:cNvPr id="0" name=""/>
        <dsp:cNvSpPr/>
      </dsp:nvSpPr>
      <dsp:spPr>
        <a:xfrm rot="17700000">
          <a:off x="4828760" y="904362"/>
          <a:ext cx="809987" cy="390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Feb 2022</a:t>
          </a:r>
          <a:endParaRPr lang="en-GB" sz="1300" kern="1200" dirty="0"/>
        </a:p>
      </dsp:txBody>
      <dsp:txXfrm>
        <a:off x="4828760" y="904362"/>
        <a:ext cx="809987" cy="390351"/>
      </dsp:txXfrm>
    </dsp:sp>
    <dsp:sp modelId="{7F3A74EF-C64B-4CBE-B01D-B12C11A462EE}">
      <dsp:nvSpPr>
        <dsp:cNvPr id="0" name=""/>
        <dsp:cNvSpPr/>
      </dsp:nvSpPr>
      <dsp:spPr>
        <a:xfrm>
          <a:off x="5299833" y="1592219"/>
          <a:ext cx="338211" cy="338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9FF90A-B7BB-4911-BC4F-8AEA5B71367D}">
      <dsp:nvSpPr>
        <dsp:cNvPr id="0" name=""/>
        <dsp:cNvSpPr/>
      </dsp:nvSpPr>
      <dsp:spPr>
        <a:xfrm rot="17700000">
          <a:off x="4899267" y="2062956"/>
          <a:ext cx="700677" cy="337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480" bIns="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/>
            <a:t>EVENT B</a:t>
          </a:r>
        </a:p>
      </dsp:txBody>
      <dsp:txXfrm>
        <a:off x="4899267" y="2062956"/>
        <a:ext cx="700677" cy="337840"/>
      </dsp:txXfrm>
    </dsp:sp>
    <dsp:sp modelId="{C0B054ED-0B0C-45B9-9593-5EC4561951D1}">
      <dsp:nvSpPr>
        <dsp:cNvPr id="0" name=""/>
        <dsp:cNvSpPr/>
      </dsp:nvSpPr>
      <dsp:spPr>
        <a:xfrm rot="17700000">
          <a:off x="5337933" y="1121853"/>
          <a:ext cx="700677" cy="337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D15D50-6286-47B5-AA09-A0BCCF19516E}">
      <dsp:nvSpPr>
        <dsp:cNvPr id="0" name=""/>
        <dsp:cNvSpPr/>
      </dsp:nvSpPr>
      <dsp:spPr>
        <a:xfrm>
          <a:off x="5687124" y="1435534"/>
          <a:ext cx="651581" cy="651581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7EC7FE-C2B0-4A83-A7AE-0E855F59240F}">
      <dsp:nvSpPr>
        <dsp:cNvPr id="0" name=""/>
        <dsp:cNvSpPr/>
      </dsp:nvSpPr>
      <dsp:spPr>
        <a:xfrm rot="17700000">
          <a:off x="5916712" y="904362"/>
          <a:ext cx="809987" cy="390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March 2022</a:t>
          </a:r>
          <a:endParaRPr lang="en-GB" sz="1300" kern="1200" dirty="0"/>
        </a:p>
      </dsp:txBody>
      <dsp:txXfrm>
        <a:off x="5916712" y="904362"/>
        <a:ext cx="809987" cy="390351"/>
      </dsp:txXfrm>
    </dsp:sp>
    <dsp:sp modelId="{4A4E2D62-CB63-48F0-9B36-1C607ECB7891}">
      <dsp:nvSpPr>
        <dsp:cNvPr id="0" name=""/>
        <dsp:cNvSpPr/>
      </dsp:nvSpPr>
      <dsp:spPr>
        <a:xfrm>
          <a:off x="6387837" y="1435534"/>
          <a:ext cx="651581" cy="651581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DC0147-EF5F-4E19-A558-644A95C6FAF8}">
      <dsp:nvSpPr>
        <dsp:cNvPr id="0" name=""/>
        <dsp:cNvSpPr/>
      </dsp:nvSpPr>
      <dsp:spPr>
        <a:xfrm rot="17700000">
          <a:off x="6617425" y="904362"/>
          <a:ext cx="809987" cy="390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April 2022</a:t>
          </a:r>
          <a:endParaRPr lang="en-GB" sz="1300" kern="1200" dirty="0"/>
        </a:p>
      </dsp:txBody>
      <dsp:txXfrm>
        <a:off x="6617425" y="904362"/>
        <a:ext cx="809987" cy="390351"/>
      </dsp:txXfrm>
    </dsp:sp>
    <dsp:sp modelId="{217D7EFE-44AC-4F82-933E-E14D355338F7}">
      <dsp:nvSpPr>
        <dsp:cNvPr id="0" name=""/>
        <dsp:cNvSpPr/>
      </dsp:nvSpPr>
      <dsp:spPr>
        <a:xfrm>
          <a:off x="7088550" y="1435534"/>
          <a:ext cx="651581" cy="651581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A038FA-9C00-4E1E-8318-A8F8D3355609}">
      <dsp:nvSpPr>
        <dsp:cNvPr id="0" name=""/>
        <dsp:cNvSpPr/>
      </dsp:nvSpPr>
      <dsp:spPr>
        <a:xfrm rot="17700000">
          <a:off x="7318137" y="904362"/>
          <a:ext cx="809987" cy="390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May 2022</a:t>
          </a:r>
          <a:endParaRPr lang="en-GB" sz="1300" kern="1200" dirty="0"/>
        </a:p>
      </dsp:txBody>
      <dsp:txXfrm>
        <a:off x="7318137" y="904362"/>
        <a:ext cx="809987" cy="390351"/>
      </dsp:txXfrm>
    </dsp:sp>
    <dsp:sp modelId="{252D3AAA-521F-4CB7-93A5-E99324ACCAA7}">
      <dsp:nvSpPr>
        <dsp:cNvPr id="0" name=""/>
        <dsp:cNvSpPr/>
      </dsp:nvSpPr>
      <dsp:spPr>
        <a:xfrm>
          <a:off x="7789262" y="1435534"/>
          <a:ext cx="651581" cy="651581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7E3BBC-0283-4CC6-BDE3-E3D3D2205488}">
      <dsp:nvSpPr>
        <dsp:cNvPr id="0" name=""/>
        <dsp:cNvSpPr/>
      </dsp:nvSpPr>
      <dsp:spPr>
        <a:xfrm rot="17700000">
          <a:off x="8018850" y="904362"/>
          <a:ext cx="809987" cy="390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June 2022</a:t>
          </a:r>
          <a:endParaRPr lang="en-GB" sz="1300" kern="1200" dirty="0"/>
        </a:p>
      </dsp:txBody>
      <dsp:txXfrm>
        <a:off x="8018850" y="904362"/>
        <a:ext cx="809987" cy="390351"/>
      </dsp:txXfrm>
    </dsp:sp>
    <dsp:sp modelId="{16F97DCE-8B4A-43EE-B97E-EEC60EA4CBB3}">
      <dsp:nvSpPr>
        <dsp:cNvPr id="0" name=""/>
        <dsp:cNvSpPr/>
      </dsp:nvSpPr>
      <dsp:spPr>
        <a:xfrm>
          <a:off x="8489975" y="1435534"/>
          <a:ext cx="651581" cy="651581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751102-00CD-46FF-B5E8-0B0FCD7625D7}">
      <dsp:nvSpPr>
        <dsp:cNvPr id="0" name=""/>
        <dsp:cNvSpPr/>
      </dsp:nvSpPr>
      <dsp:spPr>
        <a:xfrm rot="17700000">
          <a:off x="8719562" y="904362"/>
          <a:ext cx="809987" cy="390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July 2022</a:t>
          </a:r>
          <a:endParaRPr lang="en-GB" sz="1300" kern="1200" dirty="0"/>
        </a:p>
      </dsp:txBody>
      <dsp:txXfrm>
        <a:off x="8719562" y="904362"/>
        <a:ext cx="809987" cy="390351"/>
      </dsp:txXfrm>
    </dsp:sp>
    <dsp:sp modelId="{DC2A8FA9-9C25-4FC0-BFA9-C2E3BBDB1B34}">
      <dsp:nvSpPr>
        <dsp:cNvPr id="0" name=""/>
        <dsp:cNvSpPr/>
      </dsp:nvSpPr>
      <dsp:spPr>
        <a:xfrm>
          <a:off x="9190687" y="1435534"/>
          <a:ext cx="651581" cy="651581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CF8142-93F7-4967-9C91-E5A5C60CEDD6}">
      <dsp:nvSpPr>
        <dsp:cNvPr id="0" name=""/>
        <dsp:cNvSpPr/>
      </dsp:nvSpPr>
      <dsp:spPr>
        <a:xfrm rot="17700000">
          <a:off x="9420275" y="904362"/>
          <a:ext cx="809987" cy="390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August 2022</a:t>
          </a:r>
          <a:endParaRPr lang="en-GB" sz="1300" kern="1200" dirty="0"/>
        </a:p>
      </dsp:txBody>
      <dsp:txXfrm>
        <a:off x="9420275" y="904362"/>
        <a:ext cx="809987" cy="390351"/>
      </dsp:txXfrm>
    </dsp:sp>
    <dsp:sp modelId="{D15EACE3-DC6C-4706-97B6-41414688D942}">
      <dsp:nvSpPr>
        <dsp:cNvPr id="0" name=""/>
        <dsp:cNvSpPr/>
      </dsp:nvSpPr>
      <dsp:spPr>
        <a:xfrm>
          <a:off x="9891400" y="1435534"/>
          <a:ext cx="651581" cy="651581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AB9512-57F2-4446-860A-6A8210BA0533}">
      <dsp:nvSpPr>
        <dsp:cNvPr id="0" name=""/>
        <dsp:cNvSpPr/>
      </dsp:nvSpPr>
      <dsp:spPr>
        <a:xfrm rot="17700000">
          <a:off x="10120988" y="904362"/>
          <a:ext cx="809987" cy="390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September 2022</a:t>
          </a:r>
          <a:endParaRPr lang="en-GB" sz="1300" kern="1200" dirty="0"/>
        </a:p>
      </dsp:txBody>
      <dsp:txXfrm>
        <a:off x="10120988" y="904362"/>
        <a:ext cx="809987" cy="390351"/>
      </dsp:txXfrm>
    </dsp:sp>
    <dsp:sp modelId="{88E37F4F-E80D-4778-ACFB-1FD3113A6696}">
      <dsp:nvSpPr>
        <dsp:cNvPr id="0" name=""/>
        <dsp:cNvSpPr/>
      </dsp:nvSpPr>
      <dsp:spPr>
        <a:xfrm>
          <a:off x="10592112" y="1435534"/>
          <a:ext cx="651581" cy="651581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E6B6A7-B545-4B90-BC4E-1ED651C0CC00}">
      <dsp:nvSpPr>
        <dsp:cNvPr id="0" name=""/>
        <dsp:cNvSpPr/>
      </dsp:nvSpPr>
      <dsp:spPr>
        <a:xfrm rot="17700000">
          <a:off x="10821700" y="904362"/>
          <a:ext cx="809987" cy="390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November 2022</a:t>
          </a:r>
          <a:endParaRPr lang="en-GB" sz="1300" kern="1200" dirty="0"/>
        </a:p>
      </dsp:txBody>
      <dsp:txXfrm>
        <a:off x="10821700" y="904362"/>
        <a:ext cx="809987" cy="3903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B8F69A-0286-447C-9E23-5393A3CF4AE3}">
      <dsp:nvSpPr>
        <dsp:cNvPr id="0" name=""/>
        <dsp:cNvSpPr/>
      </dsp:nvSpPr>
      <dsp:spPr>
        <a:xfrm>
          <a:off x="0" y="238739"/>
          <a:ext cx="9839151" cy="1432955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22748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chemeClr val="tx1"/>
              </a:solidFill>
            </a:rPr>
            <a:t>The Issue, Position &amp; Matrix</a:t>
          </a:r>
        </a:p>
      </dsp:txBody>
      <dsp:txXfrm>
        <a:off x="0" y="596978"/>
        <a:ext cx="9480912" cy="716477"/>
      </dsp:txXfrm>
    </dsp:sp>
    <dsp:sp modelId="{A6C1AA60-BB9D-4BC6-A3A1-17932EC30A33}">
      <dsp:nvSpPr>
        <dsp:cNvPr id="0" name=""/>
        <dsp:cNvSpPr/>
      </dsp:nvSpPr>
      <dsp:spPr>
        <a:xfrm>
          <a:off x="0" y="1343755"/>
          <a:ext cx="3030458" cy="27603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0" y="1343755"/>
        <a:ext cx="3030458" cy="2760399"/>
      </dsp:txXfrm>
    </dsp:sp>
    <dsp:sp modelId="{3C391D97-6114-476D-8C5F-821F1560A509}">
      <dsp:nvSpPr>
        <dsp:cNvPr id="0" name=""/>
        <dsp:cNvSpPr/>
      </dsp:nvSpPr>
      <dsp:spPr>
        <a:xfrm>
          <a:off x="3030458" y="716391"/>
          <a:ext cx="6808693" cy="1432955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72390" tIns="72390" rIns="254000" bIns="22748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chemeClr val="tx1"/>
              </a:solidFill>
            </a:rPr>
            <a:t>The Stakeholder, Timing &amp; Coalitions</a:t>
          </a:r>
        </a:p>
      </dsp:txBody>
      <dsp:txXfrm>
        <a:off x="3030458" y="1074630"/>
        <a:ext cx="6450454" cy="716477"/>
      </dsp:txXfrm>
    </dsp:sp>
    <dsp:sp modelId="{B15C2989-5E06-4EB9-8743-D75825379118}">
      <dsp:nvSpPr>
        <dsp:cNvPr id="0" name=""/>
        <dsp:cNvSpPr/>
      </dsp:nvSpPr>
      <dsp:spPr>
        <a:xfrm>
          <a:off x="3030458" y="1821407"/>
          <a:ext cx="3030458" cy="27603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3030458" y="1821407"/>
        <a:ext cx="3030458" cy="2760399"/>
      </dsp:txXfrm>
    </dsp:sp>
    <dsp:sp modelId="{B83EDEFD-BB22-439A-802B-B5F73FCC3765}">
      <dsp:nvSpPr>
        <dsp:cNvPr id="0" name=""/>
        <dsp:cNvSpPr/>
      </dsp:nvSpPr>
      <dsp:spPr>
        <a:xfrm>
          <a:off x="6060917" y="1194043"/>
          <a:ext cx="3778234" cy="1432955"/>
        </a:xfrm>
        <a:prstGeom prst="rightArrow">
          <a:avLst>
            <a:gd name="adj1" fmla="val 50000"/>
            <a:gd name="adj2" fmla="val 50000"/>
          </a:avLst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72390" tIns="72390" rIns="254000" bIns="22748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chemeClr val="tx1"/>
              </a:solidFill>
            </a:rPr>
            <a:t>The Tools, Tactics &amp; Strategies</a:t>
          </a:r>
        </a:p>
      </dsp:txBody>
      <dsp:txXfrm>
        <a:off x="6060917" y="1552282"/>
        <a:ext cx="3419995" cy="716477"/>
      </dsp:txXfrm>
    </dsp:sp>
    <dsp:sp modelId="{D24DA706-D138-40B3-B960-1BD460A9707A}">
      <dsp:nvSpPr>
        <dsp:cNvPr id="0" name=""/>
        <dsp:cNvSpPr/>
      </dsp:nvSpPr>
      <dsp:spPr>
        <a:xfrm>
          <a:off x="6060917" y="2299058"/>
          <a:ext cx="3030458" cy="27200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6060917" y="2299058"/>
        <a:ext cx="3030458" cy="27200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09085-A05A-4B3C-817A-34FE081B91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9CA1EC-78B1-4D21-8D70-6AF816FED4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3A3943-0DCF-4956-952F-3F8410255C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75DB9E-FC95-4F51-904A-B7088A01F46E}" type="datetimeFigureOut">
              <a:rPr lang="en-GB" smtClean="0"/>
              <a:t>03/07/2021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6D635-1900-4CD3-B445-F06B817B4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4B641-B25F-480E-889C-5A5360A87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52E4-6B6D-4BC1-9655-729C9362E3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51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92535-4079-40F4-9E2F-7CA6077D9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D7EC5A-5AA1-4ECD-8706-054B3F93E9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CDA58-E441-4BEF-9075-1A56B886D4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75DB9E-FC95-4F51-904A-B7088A01F46E}" type="datetimeFigureOut">
              <a:rPr lang="en-GB" smtClean="0"/>
              <a:t>03/07/2021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4B9CE-6A85-49D9-A3A1-B3DAE051D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D58BB7-A378-4597-8DE2-39AD53322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52E4-6B6D-4BC1-9655-729C9362E3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73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320B03-09AB-4A63-B233-122E19616D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CB9FF3-5816-45EB-BED1-B9D380C615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81EEB7-8AE1-4C56-A966-77B0516264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75DB9E-FC95-4F51-904A-B7088A01F46E}" type="datetimeFigureOut">
              <a:rPr lang="en-GB" smtClean="0"/>
              <a:t>03/07/2021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0CD39-D681-4A92-8133-99E30F36F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2C61D-3954-45E6-89AE-A069B1EA2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52E4-6B6D-4BC1-9655-729C9362E3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981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B1F64-372D-4EDB-949B-18412C48C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B621C-C1E9-4A5F-A584-FB9C97EC3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347D4E-9260-4FFC-8415-69733D500B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75DB9E-FC95-4F51-904A-B7088A01F46E}" type="datetimeFigureOut">
              <a:rPr lang="en-GB" smtClean="0"/>
              <a:t>03/07/2021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698F9-1671-4BCC-901F-35BB9D4BB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07ADF-C3BA-4B9B-8540-FF6A0CB7C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52E4-6B6D-4BC1-9655-729C9362E3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168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C8B5A-6F1F-4A63-BBAB-953ECA129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BC38C2-6FD6-48BD-9411-23478A5AA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39E69-D417-4F79-B4C9-3A7ADE43A5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75DB9E-FC95-4F51-904A-B7088A01F46E}" type="datetimeFigureOut">
              <a:rPr lang="en-GB" smtClean="0"/>
              <a:t>03/07/2021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5703F-5DCA-4545-9550-47598033F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92E52-4321-4114-BE77-A06C017BC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52E4-6B6D-4BC1-9655-729C9362E3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462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68175-6F60-4721-A267-C0AAA0023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F48D9-36B0-481C-86A2-26E71758B7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589CAC-F48C-44C5-A5EA-8B2AD7E556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52A48-A676-4312-A650-DD83AAF9FA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75DB9E-FC95-4F51-904A-B7088A01F46E}" type="datetimeFigureOut">
              <a:rPr lang="en-GB" smtClean="0"/>
              <a:t>03/07/2021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0315BA-CA33-487C-9249-F47F03B8A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B84D5B-4699-48C4-AC71-3723B5ED0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52E4-6B6D-4BC1-9655-729C9362E3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58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D0349-DDA2-4D45-B79A-1DAEE18DF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D25904-6FEA-424B-BD0F-DAF1BF6B5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3902CC-0624-461F-BA01-A20AB3E63E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A5DA47-0F31-46C4-8A20-E0626C2DA9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6D2FDB-89E7-4665-A674-78F91E938C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BD4B7A-E934-4755-B67A-69CB95378E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75DB9E-FC95-4F51-904A-B7088A01F46E}" type="datetimeFigureOut">
              <a:rPr lang="en-GB" smtClean="0"/>
              <a:t>03/07/2021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58898A-1C11-4AF2-9768-30E2BE612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766C1F-7BAE-4DF5-B670-CB4696B76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52E4-6B6D-4BC1-9655-729C9362E3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11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4D68C-6D09-4FF6-955D-1C1F8A84D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58149E-B491-415F-B736-8CC00381AB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75DB9E-FC95-4F51-904A-B7088A01F46E}" type="datetimeFigureOut">
              <a:rPr lang="en-GB" smtClean="0"/>
              <a:t>03/07/2021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9FCED1-E6F7-4BA1-ABEF-FD7D0ECAA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E2C7E7-D929-41EA-8179-0B277DE44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52E4-6B6D-4BC1-9655-729C9362E3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239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2CBC05-9255-4881-8B1B-89E2E089D3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75DB9E-FC95-4F51-904A-B7088A01F46E}" type="datetimeFigureOut">
              <a:rPr lang="en-GB" smtClean="0"/>
              <a:t>03/07/2021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63AC67-2737-4388-875E-23FBEDDBF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43B3DA-18BF-40C2-8CBA-B74A83785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52E4-6B6D-4BC1-9655-729C9362E3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44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4F6A5-B8E7-4373-88BF-E863A5376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6CC0C-D49F-426D-967C-6D396A2A2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B75165-6469-4233-BE98-97188F590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534C41-2836-4EE2-BC48-6A7566D880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75DB9E-FC95-4F51-904A-B7088A01F46E}" type="datetimeFigureOut">
              <a:rPr lang="en-GB" smtClean="0"/>
              <a:t>03/07/2021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185937-3273-4407-8BC9-5A3E43B77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B47677-9A40-41AC-B59D-3C744CE98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52E4-6B6D-4BC1-9655-729C9362E3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546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BFF2E-C9C5-4EAF-B8A9-9F20B6603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5E3639-10A0-4D79-933A-09F34CE4AF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B6D686-A0F4-4D58-A819-35462A6DFF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A336D0-3682-4149-BB3C-956029A2DA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75DB9E-FC95-4F51-904A-B7088A01F46E}" type="datetimeFigureOut">
              <a:rPr lang="en-GB" smtClean="0"/>
              <a:t>03/07/2021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283A70-DA40-4C37-BD60-7CC329E57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99114E-8B1B-403A-A8D7-DA25260CC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52E4-6B6D-4BC1-9655-729C9362E3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739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6">
            <a:extLst>
              <a:ext uri="{FF2B5EF4-FFF2-40B4-BE49-F238E27FC236}">
                <a16:creationId xmlns:a16="http://schemas.microsoft.com/office/drawing/2014/main" id="{FFA25FB9-18EE-435D-90DD-1E07C9FCBF9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41581"/>
            <a:ext cx="12191993" cy="1216419"/>
          </a:xfrm>
          <a:prstGeom prst="rect">
            <a:avLst/>
          </a:prstGeom>
        </p:spPr>
      </p:pic>
      <p:pic>
        <p:nvPicPr>
          <p:cNvPr id="7" name="Image 4">
            <a:extLst>
              <a:ext uri="{FF2B5EF4-FFF2-40B4-BE49-F238E27FC236}">
                <a16:creationId xmlns:a16="http://schemas.microsoft.com/office/drawing/2014/main" id="{195E7809-3B0E-4FA6-A9F8-6307E5F2671F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53826"/>
            <a:ext cx="12192001" cy="121642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A025B2-3623-403E-B75D-7234363A7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66A25B-8216-42B7-AE53-65AE9F150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EA7E5-D42C-4DE4-8C4E-F549B4E700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994" y="633491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E52E4-6B6D-4BC1-9655-729C9362E3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21236-EDA4-405E-A250-6BF00A119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00275"/>
            <a:ext cx="12192000" cy="1309688"/>
          </a:xfrm>
        </p:spPr>
        <p:txBody>
          <a:bodyPr>
            <a:noAutofit/>
          </a:bodyPr>
          <a:lstStyle/>
          <a:p>
            <a:r>
              <a:rPr lang="en-GB" b="1" dirty="0">
                <a:latin typeface="+mn-lt"/>
              </a:rPr>
              <a:t>Manage an Advocacy Strategy</a:t>
            </a:r>
          </a:p>
        </p:txBody>
      </p:sp>
    </p:spTree>
    <p:extLst>
      <p:ext uri="{BB962C8B-B14F-4D97-AF65-F5344CB8AC3E}">
        <p14:creationId xmlns:p14="http://schemas.microsoft.com/office/powerpoint/2010/main" val="606552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iagram&#10;&#10;Description automatically generated">
            <a:extLst>
              <a:ext uri="{FF2B5EF4-FFF2-40B4-BE49-F238E27FC236}">
                <a16:creationId xmlns:a16="http://schemas.microsoft.com/office/drawing/2014/main" id="{2A217B12-B8FF-4570-9E04-890E432405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0925" y="1524692"/>
            <a:ext cx="4742228" cy="5175352"/>
          </a:xfrm>
          <a:prstGeom prst="rect">
            <a:avLst/>
          </a:prstGeom>
        </p:spPr>
      </p:pic>
      <p:sp>
        <p:nvSpPr>
          <p:cNvPr id="12" name="Title 6">
            <a:extLst>
              <a:ext uri="{FF2B5EF4-FFF2-40B4-BE49-F238E27FC236}">
                <a16:creationId xmlns:a16="http://schemas.microsoft.com/office/drawing/2014/main" id="{F4974A16-D3B0-487F-8A28-5F29F325D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490" y="1095857"/>
            <a:ext cx="7114540" cy="428835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+mn-lt"/>
              </a:rPr>
              <a:t>Manage all 7 Steps of Advocacy</a:t>
            </a:r>
          </a:p>
        </p:txBody>
      </p:sp>
    </p:spTree>
    <p:extLst>
      <p:ext uri="{BB962C8B-B14F-4D97-AF65-F5344CB8AC3E}">
        <p14:creationId xmlns:p14="http://schemas.microsoft.com/office/powerpoint/2010/main" val="886418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iagram&#10;&#10;Description automatically generated">
            <a:extLst>
              <a:ext uri="{FF2B5EF4-FFF2-40B4-BE49-F238E27FC236}">
                <a16:creationId xmlns:a16="http://schemas.microsoft.com/office/drawing/2014/main" id="{ED71D0F1-51F6-4390-89EF-0B83912050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4434" y="1800225"/>
            <a:ext cx="6597385" cy="4340762"/>
          </a:xfrm>
          <a:prstGeom prst="rect">
            <a:avLst/>
          </a:prstGeom>
        </p:spPr>
      </p:pic>
      <p:sp>
        <p:nvSpPr>
          <p:cNvPr id="6" name="Title 6">
            <a:extLst>
              <a:ext uri="{FF2B5EF4-FFF2-40B4-BE49-F238E27FC236}">
                <a16:creationId xmlns:a16="http://schemas.microsoft.com/office/drawing/2014/main" id="{23A6996F-58DA-483B-86B0-3C121036C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490" y="1095857"/>
            <a:ext cx="7114540" cy="428835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+mn-lt"/>
              </a:rPr>
              <a:t>Always keep the OBJECTIVES in mind</a:t>
            </a:r>
          </a:p>
        </p:txBody>
      </p:sp>
    </p:spTree>
    <p:extLst>
      <p:ext uri="{BB962C8B-B14F-4D97-AF65-F5344CB8AC3E}">
        <p14:creationId xmlns:p14="http://schemas.microsoft.com/office/powerpoint/2010/main" val="32139487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2"/>
          <p:cNvGrpSpPr>
            <a:grpSpLocks/>
          </p:cNvGrpSpPr>
          <p:nvPr/>
        </p:nvGrpSpPr>
        <p:grpSpPr bwMode="auto">
          <a:xfrm>
            <a:off x="2061015" y="1785843"/>
            <a:ext cx="7740650" cy="4079875"/>
            <a:chOff x="402" y="1194"/>
            <a:chExt cx="4876" cy="2570"/>
          </a:xfrm>
        </p:grpSpPr>
        <p:sp>
          <p:nvSpPr>
            <p:cNvPr id="50" name="Text Box 12"/>
            <p:cNvSpPr txBox="1">
              <a:spLocks noChangeArrowheads="1"/>
            </p:cNvSpPr>
            <p:nvPr/>
          </p:nvSpPr>
          <p:spPr bwMode="auto">
            <a:xfrm>
              <a:off x="402" y="1194"/>
              <a:ext cx="354" cy="21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sz="1200">
                  <a:latin typeface="Times New Roman" pitchFamily="16" charset="0"/>
                  <a:ea typeface="MS Mincho" pitchFamily="49" charset="-128"/>
                </a:rPr>
                <a:t>100%</a:t>
              </a:r>
            </a:p>
          </p:txBody>
        </p:sp>
        <p:sp>
          <p:nvSpPr>
            <p:cNvPr id="51" name="Text Box 13"/>
            <p:cNvSpPr txBox="1">
              <a:spLocks noChangeArrowheads="1"/>
            </p:cNvSpPr>
            <p:nvPr/>
          </p:nvSpPr>
          <p:spPr bwMode="auto">
            <a:xfrm>
              <a:off x="4484" y="2691"/>
              <a:ext cx="754" cy="37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GB" sz="1200">
                  <a:latin typeface="Arial Unicode MS" pitchFamily="32" charset="0"/>
                  <a:cs typeface="Arial Unicode MS" pitchFamily="32" charset="0"/>
                </a:rPr>
                <a:t>Presidency &amp; rapporteur</a:t>
              </a:r>
            </a:p>
          </p:txBody>
        </p:sp>
        <p:sp>
          <p:nvSpPr>
            <p:cNvPr id="52" name="Text Box 18"/>
            <p:cNvSpPr txBox="1">
              <a:spLocks noChangeArrowheads="1"/>
            </p:cNvSpPr>
            <p:nvPr/>
          </p:nvSpPr>
          <p:spPr bwMode="auto">
            <a:xfrm>
              <a:off x="810" y="1647"/>
              <a:ext cx="1042" cy="23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sz="1200">
                  <a:latin typeface="Arial Unicode MS" pitchFamily="32" charset="0"/>
                  <a:cs typeface="Arial Unicode MS" pitchFamily="32" charset="0"/>
                </a:rPr>
                <a:t>Head of Unit(s)</a:t>
              </a:r>
            </a:p>
          </p:txBody>
        </p:sp>
        <p:sp>
          <p:nvSpPr>
            <p:cNvPr id="53" name="Text Box 19"/>
            <p:cNvSpPr txBox="1">
              <a:spLocks noChangeArrowheads="1"/>
            </p:cNvSpPr>
            <p:nvPr/>
          </p:nvSpPr>
          <p:spPr bwMode="auto">
            <a:xfrm>
              <a:off x="704" y="1375"/>
              <a:ext cx="967" cy="23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GB" sz="1200">
                  <a:latin typeface="Arial Unicode MS" pitchFamily="32" charset="0"/>
                  <a:cs typeface="Arial Unicode MS" pitchFamily="32" charset="0"/>
                </a:rPr>
                <a:t>Administrator</a:t>
              </a:r>
            </a:p>
          </p:txBody>
        </p:sp>
        <p:sp>
          <p:nvSpPr>
            <p:cNvPr id="54" name="Text Box 20"/>
            <p:cNvSpPr txBox="1">
              <a:spLocks noChangeArrowheads="1"/>
            </p:cNvSpPr>
            <p:nvPr/>
          </p:nvSpPr>
          <p:spPr bwMode="auto">
            <a:xfrm>
              <a:off x="975" y="1987"/>
              <a:ext cx="633" cy="23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GB" sz="1200">
                  <a:latin typeface="Arial Unicode MS" pitchFamily="32" charset="0"/>
                  <a:cs typeface="Arial Unicode MS" pitchFamily="32" charset="0"/>
                </a:rPr>
                <a:t>Director(s)</a:t>
              </a:r>
            </a:p>
          </p:txBody>
        </p:sp>
        <p:sp>
          <p:nvSpPr>
            <p:cNvPr id="55" name="Text Box 21"/>
            <p:cNvSpPr txBox="1">
              <a:spLocks noChangeArrowheads="1"/>
            </p:cNvSpPr>
            <p:nvPr/>
          </p:nvSpPr>
          <p:spPr bwMode="auto">
            <a:xfrm>
              <a:off x="1104" y="2270"/>
              <a:ext cx="1266" cy="23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GB" sz="1200">
                  <a:latin typeface="Arial Unicode MS" pitchFamily="32" charset="0"/>
                  <a:cs typeface="Arial Unicode MS" pitchFamily="32" charset="0"/>
                </a:rPr>
                <a:t>DG(s)</a:t>
              </a:r>
            </a:p>
          </p:txBody>
        </p:sp>
        <p:sp>
          <p:nvSpPr>
            <p:cNvPr id="56" name="Text Box 22"/>
            <p:cNvSpPr txBox="1">
              <a:spLocks noChangeArrowheads="1"/>
            </p:cNvSpPr>
            <p:nvPr/>
          </p:nvSpPr>
          <p:spPr bwMode="auto">
            <a:xfrm>
              <a:off x="1355" y="2555"/>
              <a:ext cx="994" cy="399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GB" sz="1200">
                  <a:latin typeface="Arial Unicode MS" pitchFamily="32" charset="0"/>
                  <a:cs typeface="Arial Unicode MS" pitchFamily="32" charset="0"/>
                </a:rPr>
                <a:t>Commissioner(s) &amp; Cabinet(s)</a:t>
              </a:r>
            </a:p>
          </p:txBody>
        </p:sp>
        <p:sp>
          <p:nvSpPr>
            <p:cNvPr id="57" name="Text Box 23"/>
            <p:cNvSpPr txBox="1">
              <a:spLocks noChangeArrowheads="1"/>
            </p:cNvSpPr>
            <p:nvPr/>
          </p:nvSpPr>
          <p:spPr bwMode="auto">
            <a:xfrm>
              <a:off x="1918" y="1414"/>
              <a:ext cx="1794" cy="188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sz="1200">
                  <a:latin typeface="Arial Unicode MS" pitchFamily="32" charset="0"/>
                  <a:cs typeface="Arial Unicode MS" pitchFamily="32" charset="0"/>
                </a:rPr>
                <a:t>Rapporteur &amp; Shadow Rapporteur</a:t>
              </a:r>
            </a:p>
          </p:txBody>
        </p:sp>
        <p:sp>
          <p:nvSpPr>
            <p:cNvPr id="58" name="Text Box 24"/>
            <p:cNvSpPr txBox="1">
              <a:spLocks noChangeArrowheads="1"/>
            </p:cNvSpPr>
            <p:nvPr/>
          </p:nvSpPr>
          <p:spPr bwMode="auto">
            <a:xfrm>
              <a:off x="2307" y="1965"/>
              <a:ext cx="1779" cy="21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GB" sz="1200">
                  <a:latin typeface="Arial Unicode MS" pitchFamily="32" charset="0"/>
                  <a:cs typeface="Arial Unicode MS" pitchFamily="32" charset="0"/>
                </a:rPr>
                <a:t>Presidency &amp; Large MS</a:t>
              </a:r>
            </a:p>
          </p:txBody>
        </p:sp>
        <p:sp>
          <p:nvSpPr>
            <p:cNvPr id="59" name="Text Box 25"/>
            <p:cNvSpPr txBox="1">
              <a:spLocks noChangeArrowheads="1"/>
            </p:cNvSpPr>
            <p:nvPr/>
          </p:nvSpPr>
          <p:spPr bwMode="auto">
            <a:xfrm>
              <a:off x="3306" y="2317"/>
              <a:ext cx="1605" cy="23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sz="1200">
                  <a:latin typeface="Arial Unicode MS" pitchFamily="32" charset="0"/>
                  <a:cs typeface="Arial Unicode MS" pitchFamily="32" charset="0"/>
                </a:rPr>
                <a:t>Rapporteur &amp; Shadow Rapporteurs</a:t>
              </a:r>
            </a:p>
          </p:txBody>
        </p:sp>
        <p:sp>
          <p:nvSpPr>
            <p:cNvPr id="60" name="Text Box 26"/>
            <p:cNvSpPr txBox="1">
              <a:spLocks noChangeArrowheads="1"/>
            </p:cNvSpPr>
            <p:nvPr/>
          </p:nvSpPr>
          <p:spPr bwMode="auto">
            <a:xfrm>
              <a:off x="3623" y="2554"/>
              <a:ext cx="1495" cy="18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GB" sz="1200">
                  <a:latin typeface="Arial Unicode MS" pitchFamily="32" charset="0"/>
                  <a:cs typeface="Arial Unicode MS" pitchFamily="32" charset="0"/>
                </a:rPr>
                <a:t>Presidency &amp; large MS</a:t>
              </a:r>
            </a:p>
          </p:txBody>
        </p:sp>
        <p:sp>
          <p:nvSpPr>
            <p:cNvPr id="61" name="Line 27"/>
            <p:cNvSpPr>
              <a:spLocks noChangeShapeType="1"/>
            </p:cNvSpPr>
            <p:nvPr/>
          </p:nvSpPr>
          <p:spPr bwMode="auto">
            <a:xfrm flipV="1">
              <a:off x="583" y="1374"/>
              <a:ext cx="0" cy="216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" name="Line 28"/>
            <p:cNvSpPr>
              <a:spLocks noChangeShapeType="1"/>
            </p:cNvSpPr>
            <p:nvPr/>
          </p:nvSpPr>
          <p:spPr bwMode="auto">
            <a:xfrm>
              <a:off x="583" y="3553"/>
              <a:ext cx="4373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" name="Text Box 29"/>
            <p:cNvSpPr txBox="1">
              <a:spLocks noChangeArrowheads="1"/>
            </p:cNvSpPr>
            <p:nvPr/>
          </p:nvSpPr>
          <p:spPr bwMode="auto">
            <a:xfrm>
              <a:off x="1944" y="3553"/>
              <a:ext cx="1809" cy="21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n-US" sz="1400" dirty="0">
                  <a:latin typeface="Arial Unicode MS" pitchFamily="32" charset="0"/>
                  <a:cs typeface="Arial Unicode MS" pitchFamily="32" charset="0"/>
                </a:rPr>
                <a:t>Time</a:t>
              </a:r>
            </a:p>
          </p:txBody>
        </p:sp>
        <p:sp>
          <p:nvSpPr>
            <p:cNvPr id="64" name="Text Box 30"/>
            <p:cNvSpPr txBox="1">
              <a:spLocks noChangeArrowheads="1"/>
            </p:cNvSpPr>
            <p:nvPr/>
          </p:nvSpPr>
          <p:spPr bwMode="auto">
            <a:xfrm>
              <a:off x="2171" y="1538"/>
              <a:ext cx="2445" cy="47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9pPr>
            </a:lstStyle>
            <a:p>
              <a:pPr>
                <a:buFont typeface="Symbol" pitchFamily="16" charset="2"/>
                <a:buChar char=""/>
              </a:pPr>
              <a:r>
                <a:rPr lang="en-GB" sz="1200">
                  <a:latin typeface="Arial Unicode MS" pitchFamily="32" charset="0"/>
                  <a:cs typeface="Arial Unicode MS" pitchFamily="32" charset="0"/>
                </a:rPr>
                <a:t>President, VP &amp; Advisor (EP)</a:t>
              </a:r>
            </a:p>
            <a:p>
              <a:pPr>
                <a:buFont typeface="Symbol" pitchFamily="16" charset="2"/>
                <a:buChar char=""/>
              </a:pPr>
              <a:r>
                <a:rPr lang="en-GB" sz="1200">
                  <a:latin typeface="Arial Unicode MS" pitchFamily="32" charset="0"/>
                  <a:cs typeface="Arial Unicode MS" pitchFamily="32" charset="0"/>
                </a:rPr>
                <a:t>Leaders of political groups</a:t>
              </a:r>
            </a:p>
            <a:p>
              <a:pPr>
                <a:buFont typeface="Symbol" pitchFamily="16" charset="2"/>
                <a:buChar char=""/>
              </a:pPr>
              <a:r>
                <a:rPr lang="en-GB" sz="1200">
                  <a:latin typeface="Arial Unicode MS" pitchFamily="32" charset="0"/>
                  <a:cs typeface="Arial Unicode MS" pitchFamily="32" charset="0"/>
                </a:rPr>
                <a:t>MEPs</a:t>
              </a:r>
            </a:p>
          </p:txBody>
        </p:sp>
        <p:sp>
          <p:nvSpPr>
            <p:cNvPr id="65" name="Text Box 31"/>
            <p:cNvSpPr txBox="1">
              <a:spLocks noChangeArrowheads="1"/>
            </p:cNvSpPr>
            <p:nvPr/>
          </p:nvSpPr>
          <p:spPr bwMode="auto">
            <a:xfrm>
              <a:off x="2489" y="2192"/>
              <a:ext cx="1826" cy="35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9pPr>
            </a:lstStyle>
            <a:p>
              <a:pPr>
                <a:buFont typeface="Symbol" pitchFamily="16" charset="2"/>
                <a:buChar char=""/>
              </a:pPr>
              <a:r>
                <a:rPr lang="en-GB" sz="1200">
                  <a:latin typeface="Arial Unicode MS" pitchFamily="32" charset="0"/>
                  <a:cs typeface="Arial Unicode MS" pitchFamily="32" charset="0"/>
                </a:rPr>
                <a:t>PermRep &amp; small MS ministries</a:t>
              </a:r>
            </a:p>
            <a:p>
              <a:pPr>
                <a:buFont typeface="Symbol" pitchFamily="16" charset="2"/>
                <a:buChar char=""/>
              </a:pPr>
              <a:r>
                <a:rPr lang="en-GB" sz="1200">
                  <a:latin typeface="Arial Unicode MS" pitchFamily="32" charset="0"/>
                  <a:cs typeface="Arial Unicode MS" pitchFamily="32" charset="0"/>
                </a:rPr>
                <a:t>Ministries</a:t>
              </a:r>
            </a:p>
          </p:txBody>
        </p:sp>
        <p:sp>
          <p:nvSpPr>
            <p:cNvPr id="66" name="Text Box 35"/>
            <p:cNvSpPr txBox="1">
              <a:spLocks noChangeArrowheads="1"/>
            </p:cNvSpPr>
            <p:nvPr/>
          </p:nvSpPr>
          <p:spPr bwMode="auto">
            <a:xfrm>
              <a:off x="4220" y="3157"/>
              <a:ext cx="1058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n-US" sz="1200" dirty="0">
                  <a:latin typeface="Arial Unicode MS" pitchFamily="32" charset="0"/>
                  <a:cs typeface="Arial Unicode MS" pitchFamily="32" charset="0"/>
                </a:rPr>
                <a:t>Conciliation</a:t>
              </a:r>
            </a:p>
          </p:txBody>
        </p:sp>
        <p:sp>
          <p:nvSpPr>
            <p:cNvPr id="67" name="Text Box 36"/>
            <p:cNvSpPr txBox="1">
              <a:spLocks noChangeArrowheads="1"/>
            </p:cNvSpPr>
            <p:nvPr/>
          </p:nvSpPr>
          <p:spPr bwMode="auto">
            <a:xfrm>
              <a:off x="596" y="3156"/>
              <a:ext cx="1059" cy="2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n-GB" sz="1200" dirty="0">
                  <a:latin typeface="Arial Unicode MS" pitchFamily="32" charset="0"/>
                  <a:cs typeface="Arial Unicode MS" pitchFamily="32" charset="0"/>
                </a:rPr>
                <a:t>Drafting</a:t>
              </a:r>
            </a:p>
          </p:txBody>
        </p:sp>
        <p:sp>
          <p:nvSpPr>
            <p:cNvPr id="68" name="Text Box 37"/>
            <p:cNvSpPr txBox="1">
              <a:spLocks noChangeArrowheads="1"/>
            </p:cNvSpPr>
            <p:nvPr/>
          </p:nvSpPr>
          <p:spPr bwMode="auto">
            <a:xfrm>
              <a:off x="1837" y="3156"/>
              <a:ext cx="1058" cy="2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fr-BE" sz="1200" dirty="0">
                  <a:latin typeface="Arial Unicode MS" pitchFamily="32" charset="0"/>
                  <a:cs typeface="Arial Unicode MS" pitchFamily="32" charset="0"/>
                </a:rPr>
                <a:t>1</a:t>
              </a:r>
              <a:r>
                <a:rPr lang="fr-BE" sz="1200" baseline="30000" dirty="0">
                  <a:latin typeface="Arial Unicode MS" pitchFamily="32" charset="0"/>
                  <a:cs typeface="Arial Unicode MS" pitchFamily="32" charset="0"/>
                </a:rPr>
                <a:t>st</a:t>
              </a:r>
              <a:r>
                <a:rPr lang="fr-BE" sz="1200" dirty="0">
                  <a:latin typeface="Arial Unicode MS" pitchFamily="32" charset="0"/>
                  <a:cs typeface="Arial Unicode MS" pitchFamily="32" charset="0"/>
                </a:rPr>
                <a:t> Reading</a:t>
              </a:r>
            </a:p>
          </p:txBody>
        </p:sp>
        <p:sp>
          <p:nvSpPr>
            <p:cNvPr id="69" name="Text Box 38"/>
            <p:cNvSpPr txBox="1">
              <a:spLocks noChangeArrowheads="1"/>
            </p:cNvSpPr>
            <p:nvPr/>
          </p:nvSpPr>
          <p:spPr bwMode="auto">
            <a:xfrm>
              <a:off x="3094" y="3157"/>
              <a:ext cx="1058" cy="2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fr-BE" sz="1200" dirty="0">
                  <a:latin typeface="Arial Unicode MS" pitchFamily="32" charset="0"/>
                  <a:cs typeface="Arial Unicode MS" pitchFamily="32" charset="0"/>
                </a:rPr>
                <a:t>2</a:t>
              </a:r>
              <a:r>
                <a:rPr lang="fr-BE" sz="1200" baseline="30000" dirty="0">
                  <a:latin typeface="Arial Unicode MS" pitchFamily="32" charset="0"/>
                  <a:cs typeface="Arial Unicode MS" pitchFamily="32" charset="0"/>
                </a:rPr>
                <a:t>nd</a:t>
              </a:r>
              <a:r>
                <a:rPr lang="fr-BE" sz="1200" dirty="0">
                  <a:latin typeface="Arial Unicode MS" pitchFamily="32" charset="0"/>
                  <a:cs typeface="Arial Unicode MS" pitchFamily="32" charset="0"/>
                </a:rPr>
                <a:t> Reading</a:t>
              </a:r>
            </a:p>
          </p:txBody>
        </p:sp>
        <p:sp>
          <p:nvSpPr>
            <p:cNvPr id="70" name="Freeform 39"/>
            <p:cNvSpPr>
              <a:spLocks noChangeArrowheads="1"/>
            </p:cNvSpPr>
            <p:nvPr/>
          </p:nvSpPr>
          <p:spPr bwMode="auto">
            <a:xfrm>
              <a:off x="720" y="1466"/>
              <a:ext cx="4463" cy="1910"/>
            </a:xfrm>
            <a:custGeom>
              <a:avLst/>
              <a:gdLst>
                <a:gd name="T0" fmla="*/ 0 w 8436"/>
                <a:gd name="T1" fmla="*/ 0 h 3165"/>
                <a:gd name="T2" fmla="*/ 995 w 8436"/>
                <a:gd name="T3" fmla="*/ 1743 h 3165"/>
                <a:gd name="T4" fmla="*/ 1176 w 8436"/>
                <a:gd name="T5" fmla="*/ 47 h 3165"/>
                <a:gd name="T6" fmla="*/ 2292 w 8436"/>
                <a:gd name="T7" fmla="*/ 1766 h 3165"/>
                <a:gd name="T8" fmla="*/ 2503 w 8436"/>
                <a:gd name="T9" fmla="*/ 918 h 3165"/>
                <a:gd name="T10" fmla="*/ 3469 w 8436"/>
                <a:gd name="T11" fmla="*/ 1790 h 3165"/>
                <a:gd name="T12" fmla="*/ 3680 w 8436"/>
                <a:gd name="T13" fmla="*/ 1436 h 3165"/>
                <a:gd name="T14" fmla="*/ 4464 w 8436"/>
                <a:gd name="T15" fmla="*/ 1790 h 3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36" h="3165">
                  <a:moveTo>
                    <a:pt x="0" y="0"/>
                  </a:moveTo>
                  <a:cubicBezTo>
                    <a:pt x="755" y="1436"/>
                    <a:pt x="1511" y="2873"/>
                    <a:pt x="1881" y="2886"/>
                  </a:cubicBezTo>
                  <a:cubicBezTo>
                    <a:pt x="2251" y="2899"/>
                    <a:pt x="1815" y="72"/>
                    <a:pt x="2223" y="78"/>
                  </a:cubicBezTo>
                  <a:cubicBezTo>
                    <a:pt x="2631" y="84"/>
                    <a:pt x="3914" y="2685"/>
                    <a:pt x="4332" y="2925"/>
                  </a:cubicBezTo>
                  <a:cubicBezTo>
                    <a:pt x="4750" y="3165"/>
                    <a:pt x="4361" y="1515"/>
                    <a:pt x="4731" y="1521"/>
                  </a:cubicBezTo>
                  <a:cubicBezTo>
                    <a:pt x="5101" y="1527"/>
                    <a:pt x="6185" y="2821"/>
                    <a:pt x="6555" y="2964"/>
                  </a:cubicBezTo>
                  <a:cubicBezTo>
                    <a:pt x="6925" y="3107"/>
                    <a:pt x="6641" y="2379"/>
                    <a:pt x="6954" y="2379"/>
                  </a:cubicBezTo>
                  <a:cubicBezTo>
                    <a:pt x="7267" y="2379"/>
                    <a:pt x="7851" y="2671"/>
                    <a:pt x="8436" y="2964"/>
                  </a:cubicBezTo>
                </a:path>
              </a:pathLst>
            </a:custGeom>
            <a:noFill/>
            <a:ln w="9360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" name="Text Box 40"/>
            <p:cNvSpPr txBox="1">
              <a:spLocks noChangeArrowheads="1"/>
            </p:cNvSpPr>
            <p:nvPr/>
          </p:nvSpPr>
          <p:spPr bwMode="auto">
            <a:xfrm>
              <a:off x="402" y="3553"/>
              <a:ext cx="271" cy="21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0"/>
                  <a:cs typeface="Microsoft YaHei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n-US" sz="1400" dirty="0">
                  <a:latin typeface="Arial Unicode MS" pitchFamily="32" charset="0"/>
                  <a:cs typeface="Arial Unicode MS" pitchFamily="32" charset="0"/>
                </a:rPr>
                <a:t>0%</a:t>
              </a:r>
            </a:p>
          </p:txBody>
        </p:sp>
      </p:grpSp>
      <p:sp>
        <p:nvSpPr>
          <p:cNvPr id="29" name="Title 6">
            <a:extLst>
              <a:ext uri="{FF2B5EF4-FFF2-40B4-BE49-F238E27FC236}">
                <a16:creationId xmlns:a16="http://schemas.microsoft.com/office/drawing/2014/main" id="{7CFDC7A2-388F-4977-8741-BDCE644B513F}"/>
              </a:ext>
            </a:extLst>
          </p:cNvPr>
          <p:cNvSpPr txBox="1">
            <a:spLocks/>
          </p:cNvSpPr>
          <p:nvPr/>
        </p:nvSpPr>
        <p:spPr>
          <a:xfrm>
            <a:off x="349489" y="1095857"/>
            <a:ext cx="8518725" cy="4288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+mn-lt"/>
              </a:rPr>
              <a:t>Working to the External Timings &amp; Opportunities </a:t>
            </a:r>
            <a:r>
              <a:rPr lang="en-US" sz="2400" dirty="0">
                <a:latin typeface="+mn-lt"/>
              </a:rPr>
              <a:t>EU Example</a:t>
            </a:r>
          </a:p>
        </p:txBody>
      </p:sp>
    </p:spTree>
    <p:extLst>
      <p:ext uri="{BB962C8B-B14F-4D97-AF65-F5344CB8AC3E}">
        <p14:creationId xmlns:p14="http://schemas.microsoft.com/office/powerpoint/2010/main" val="19957602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DDB0CA49-F00C-4832-A52C-EFE8F152A4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1197477"/>
              </p:ext>
            </p:extLst>
          </p:nvPr>
        </p:nvGraphicFramePr>
        <p:xfrm>
          <a:off x="238125" y="2156495"/>
          <a:ext cx="11582400" cy="3270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itle 6">
            <a:extLst>
              <a:ext uri="{FF2B5EF4-FFF2-40B4-BE49-F238E27FC236}">
                <a16:creationId xmlns:a16="http://schemas.microsoft.com/office/drawing/2014/main" id="{E73E746E-E97A-4BF2-8B68-D8AD21A43E13}"/>
              </a:ext>
            </a:extLst>
          </p:cNvPr>
          <p:cNvSpPr txBox="1">
            <a:spLocks/>
          </p:cNvSpPr>
          <p:nvPr/>
        </p:nvSpPr>
        <p:spPr>
          <a:xfrm>
            <a:off x="349490" y="1095857"/>
            <a:ext cx="7114540" cy="42883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+mn-lt"/>
              </a:rPr>
              <a:t>Have a Clear Timeline</a:t>
            </a:r>
          </a:p>
        </p:txBody>
      </p:sp>
    </p:spTree>
    <p:extLst>
      <p:ext uri="{BB962C8B-B14F-4D97-AF65-F5344CB8AC3E}">
        <p14:creationId xmlns:p14="http://schemas.microsoft.com/office/powerpoint/2010/main" val="32608071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D265EC7-DACC-4A6E-B69F-3A896A2BF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94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Campaign strategy should include:</a:t>
            </a:r>
          </a:p>
          <a:p>
            <a:r>
              <a:rPr lang="en-GB" sz="2000" dirty="0"/>
              <a:t>Vision, objective &amp; arguments; </a:t>
            </a:r>
          </a:p>
          <a:p>
            <a:r>
              <a:rPr lang="en-GB" sz="2000" dirty="0"/>
              <a:t>Problem and Solution analysis;</a:t>
            </a:r>
          </a:p>
          <a:p>
            <a:r>
              <a:rPr lang="en-GB" sz="2000" dirty="0"/>
              <a:t>Campaign roadmap;</a:t>
            </a:r>
          </a:p>
          <a:p>
            <a:r>
              <a:rPr lang="en-GB" sz="2000" dirty="0"/>
              <a:t>Stakeholder and coalition analysis;</a:t>
            </a:r>
          </a:p>
          <a:p>
            <a:r>
              <a:rPr lang="en-GB" sz="2000" dirty="0"/>
              <a:t>Action plan &amp; campaign plan</a:t>
            </a:r>
          </a:p>
          <a:p>
            <a:r>
              <a:rPr lang="en-GB" sz="2000" dirty="0"/>
              <a:t>Indicators and means of measurement</a:t>
            </a:r>
            <a:endParaRPr lang="en-US" sz="2000" dirty="0"/>
          </a:p>
          <a:p>
            <a:endParaRPr lang="en-GB" sz="2000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F0B6C455-66A2-43D9-B27D-1171009D0F6D}"/>
              </a:ext>
            </a:extLst>
          </p:cNvPr>
          <p:cNvSpPr txBox="1">
            <a:spLocks/>
          </p:cNvSpPr>
          <p:nvPr/>
        </p:nvSpPr>
        <p:spPr>
          <a:xfrm>
            <a:off x="6324602" y="1981200"/>
            <a:ext cx="3060460" cy="39858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3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536575" indent="-263525" algn="l" defTabSz="914400" rtl="0" eaLnBrk="1" latinLnBrk="0" hangingPunct="1">
              <a:lnSpc>
                <a:spcPct val="133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−"/>
              <a:defRPr sz="20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809625" indent="-273050" algn="l" defTabSz="914400" rtl="0" eaLnBrk="1" latinLnBrk="0" hangingPunct="1">
              <a:lnSpc>
                <a:spcPct val="133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−"/>
              <a:defRPr sz="20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073150" indent="-263525" algn="l" defTabSz="914400" rtl="0" eaLnBrk="1" latinLnBrk="0" hangingPunct="1">
              <a:lnSpc>
                <a:spcPct val="133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−"/>
              <a:defRPr sz="20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1344613" indent="-271463" algn="l" defTabSz="914400" rtl="0" eaLnBrk="1" latinLnBrk="0" hangingPunct="1">
              <a:lnSpc>
                <a:spcPct val="133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−"/>
              <a:defRPr sz="20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5" name="Title 6">
            <a:extLst>
              <a:ext uri="{FF2B5EF4-FFF2-40B4-BE49-F238E27FC236}">
                <a16:creationId xmlns:a16="http://schemas.microsoft.com/office/drawing/2014/main" id="{48BA1CE2-D1D5-411A-A6BF-375555CFC4AF}"/>
              </a:ext>
            </a:extLst>
          </p:cNvPr>
          <p:cNvSpPr txBox="1">
            <a:spLocks/>
          </p:cNvSpPr>
          <p:nvPr/>
        </p:nvSpPr>
        <p:spPr>
          <a:xfrm>
            <a:off x="349490" y="1095857"/>
            <a:ext cx="7114540" cy="42883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+mn-lt"/>
              </a:rPr>
              <a:t>Pull the Key Items Together</a:t>
            </a:r>
          </a:p>
        </p:txBody>
      </p:sp>
    </p:spTree>
    <p:extLst>
      <p:ext uri="{BB962C8B-B14F-4D97-AF65-F5344CB8AC3E}">
        <p14:creationId xmlns:p14="http://schemas.microsoft.com/office/powerpoint/2010/main" val="8356732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2F0B8-5ACA-46B8-A838-37F30A8253B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 rot="16200000">
            <a:off x="-285750" y="2509838"/>
            <a:ext cx="3775075" cy="1701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HELICOPTER VIEW</a:t>
            </a:r>
            <a:br>
              <a:rPr lang="en-US" sz="4000" dirty="0"/>
            </a:br>
            <a:endParaRPr lang="en-US" sz="4000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C897F133-7765-4E74-AB78-BB46F04CE1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4078048"/>
              </p:ext>
            </p:extLst>
          </p:nvPr>
        </p:nvGraphicFramePr>
        <p:xfrm>
          <a:off x="1922218" y="1076325"/>
          <a:ext cx="9839152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itle 6">
            <a:extLst>
              <a:ext uri="{FF2B5EF4-FFF2-40B4-BE49-F238E27FC236}">
                <a16:creationId xmlns:a16="http://schemas.microsoft.com/office/drawing/2014/main" id="{CD09D405-6327-4C78-82A6-7B6738E2B5BF}"/>
              </a:ext>
            </a:extLst>
          </p:cNvPr>
          <p:cNvSpPr txBox="1">
            <a:spLocks/>
          </p:cNvSpPr>
          <p:nvPr/>
        </p:nvSpPr>
        <p:spPr>
          <a:xfrm>
            <a:off x="349490" y="1095857"/>
            <a:ext cx="7114540" cy="42883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+mn-lt"/>
              </a:rPr>
              <a:t>Pull the Key Items Together</a:t>
            </a:r>
          </a:p>
        </p:txBody>
      </p:sp>
    </p:spTree>
    <p:extLst>
      <p:ext uri="{BB962C8B-B14F-4D97-AF65-F5344CB8AC3E}">
        <p14:creationId xmlns:p14="http://schemas.microsoft.com/office/powerpoint/2010/main" val="42367209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5353FF8-0DAF-4BCF-BA3E-2BC74C5067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9038808"/>
              </p:ext>
            </p:extLst>
          </p:nvPr>
        </p:nvGraphicFramePr>
        <p:xfrm>
          <a:off x="1597568" y="2098675"/>
          <a:ext cx="7718426" cy="2825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518">
                  <a:extLst>
                    <a:ext uri="{9D8B030D-6E8A-4147-A177-3AD203B41FA5}">
                      <a16:colId xmlns:a16="http://schemas.microsoft.com/office/drawing/2014/main" val="3817444256"/>
                    </a:ext>
                  </a:extLst>
                </a:gridCol>
                <a:gridCol w="1113518">
                  <a:extLst>
                    <a:ext uri="{9D8B030D-6E8A-4147-A177-3AD203B41FA5}">
                      <a16:colId xmlns:a16="http://schemas.microsoft.com/office/drawing/2014/main" val="218957710"/>
                    </a:ext>
                  </a:extLst>
                </a:gridCol>
                <a:gridCol w="1113518">
                  <a:extLst>
                    <a:ext uri="{9D8B030D-6E8A-4147-A177-3AD203B41FA5}">
                      <a16:colId xmlns:a16="http://schemas.microsoft.com/office/drawing/2014/main" val="4006485793"/>
                    </a:ext>
                  </a:extLst>
                </a:gridCol>
                <a:gridCol w="1113518">
                  <a:extLst>
                    <a:ext uri="{9D8B030D-6E8A-4147-A177-3AD203B41FA5}">
                      <a16:colId xmlns:a16="http://schemas.microsoft.com/office/drawing/2014/main" val="1890391505"/>
                    </a:ext>
                  </a:extLst>
                </a:gridCol>
                <a:gridCol w="1113518">
                  <a:extLst>
                    <a:ext uri="{9D8B030D-6E8A-4147-A177-3AD203B41FA5}">
                      <a16:colId xmlns:a16="http://schemas.microsoft.com/office/drawing/2014/main" val="2377119453"/>
                    </a:ext>
                  </a:extLst>
                </a:gridCol>
                <a:gridCol w="950142">
                  <a:extLst>
                    <a:ext uri="{9D8B030D-6E8A-4147-A177-3AD203B41FA5}">
                      <a16:colId xmlns:a16="http://schemas.microsoft.com/office/drawing/2014/main" val="814725015"/>
                    </a:ext>
                  </a:extLst>
                </a:gridCol>
                <a:gridCol w="1200694">
                  <a:extLst>
                    <a:ext uri="{9D8B030D-6E8A-4147-A177-3AD203B41FA5}">
                      <a16:colId xmlns:a16="http://schemas.microsoft.com/office/drawing/2014/main" val="629653485"/>
                    </a:ext>
                  </a:extLst>
                </a:gridCol>
              </a:tblGrid>
              <a:tr h="85178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Activity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Start &amp; End date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Personnel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Material / Equipment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Total cost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Staff in charge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Assumptions / constraints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195255"/>
                  </a:ext>
                </a:extLst>
              </a:tr>
              <a:tr h="49349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7600343"/>
                  </a:ext>
                </a:extLst>
              </a:tr>
              <a:tr h="49349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079959"/>
                  </a:ext>
                </a:extLst>
              </a:tr>
              <a:tr h="49349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581227"/>
                  </a:ext>
                </a:extLst>
              </a:tr>
              <a:tr h="49349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529858"/>
                  </a:ext>
                </a:extLst>
              </a:tr>
            </a:tbl>
          </a:graphicData>
        </a:graphic>
      </p:graphicFrame>
      <p:sp>
        <p:nvSpPr>
          <p:cNvPr id="7" name="Title 6">
            <a:extLst>
              <a:ext uri="{FF2B5EF4-FFF2-40B4-BE49-F238E27FC236}">
                <a16:creationId xmlns:a16="http://schemas.microsoft.com/office/drawing/2014/main" id="{52BE4F1C-139D-4106-80BE-18C8194019BE}"/>
              </a:ext>
            </a:extLst>
          </p:cNvPr>
          <p:cNvSpPr txBox="1">
            <a:spLocks/>
          </p:cNvSpPr>
          <p:nvPr/>
        </p:nvSpPr>
        <p:spPr>
          <a:xfrm>
            <a:off x="349490" y="1095857"/>
            <a:ext cx="7114540" cy="42883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+mn-lt"/>
              </a:rPr>
              <a:t>Build an Action Plan</a:t>
            </a:r>
          </a:p>
        </p:txBody>
      </p:sp>
    </p:spTree>
    <p:extLst>
      <p:ext uri="{BB962C8B-B14F-4D97-AF65-F5344CB8AC3E}">
        <p14:creationId xmlns:p14="http://schemas.microsoft.com/office/powerpoint/2010/main" val="23926955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E548C57-E918-4469-BD0D-93007A3AC2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28292" y="1724025"/>
            <a:ext cx="7650683" cy="4105265"/>
          </a:xfrm>
          <a:prstGeom prst="rect">
            <a:avLst/>
          </a:prstGeom>
        </p:spPr>
      </p:pic>
      <p:sp>
        <p:nvSpPr>
          <p:cNvPr id="8" name="Title 6">
            <a:extLst>
              <a:ext uri="{FF2B5EF4-FFF2-40B4-BE49-F238E27FC236}">
                <a16:creationId xmlns:a16="http://schemas.microsoft.com/office/drawing/2014/main" id="{F3D759A6-6F70-4B58-9F52-3EBE03532008}"/>
              </a:ext>
            </a:extLst>
          </p:cNvPr>
          <p:cNvSpPr txBox="1">
            <a:spLocks/>
          </p:cNvSpPr>
          <p:nvPr/>
        </p:nvSpPr>
        <p:spPr>
          <a:xfrm>
            <a:off x="349490" y="1095857"/>
            <a:ext cx="7114540" cy="42883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+mn-lt"/>
              </a:rPr>
              <a:t>Try using a Gantt Chart</a:t>
            </a:r>
          </a:p>
        </p:txBody>
      </p:sp>
    </p:spTree>
    <p:extLst>
      <p:ext uri="{BB962C8B-B14F-4D97-AF65-F5344CB8AC3E}">
        <p14:creationId xmlns:p14="http://schemas.microsoft.com/office/powerpoint/2010/main" val="6819737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5D7F2"/>
      </a:accent1>
      <a:accent2>
        <a:srgbClr val="F2C0A5"/>
      </a:accent2>
      <a:accent3>
        <a:srgbClr val="FF837A"/>
      </a:accent3>
      <a:accent4>
        <a:srgbClr val="F5D38C"/>
      </a:accent4>
      <a:accent5>
        <a:srgbClr val="B0D4B8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 - Template A4.potx" id="{597FCB4B-C127-400A-B84B-19A040F4BFC5}" vid="{9223300F-D243-43EB-8995-71C668FDEC66}"/>
    </a:ext>
  </a:extLst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B5D7F2"/>
    </a:accent1>
    <a:accent2>
      <a:srgbClr val="F2C0A5"/>
    </a:accent2>
    <a:accent3>
      <a:srgbClr val="FF837A"/>
    </a:accent3>
    <a:accent4>
      <a:srgbClr val="F5D38C"/>
    </a:accent4>
    <a:accent5>
      <a:srgbClr val="B0D4B8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B5D7F2"/>
    </a:accent1>
    <a:accent2>
      <a:srgbClr val="F2C0A5"/>
    </a:accent2>
    <a:accent3>
      <a:srgbClr val="FF837A"/>
    </a:accent3>
    <a:accent4>
      <a:srgbClr val="F5D38C"/>
    </a:accent4>
    <a:accent5>
      <a:srgbClr val="B0D4B8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B5D7F2"/>
    </a:accent1>
    <a:accent2>
      <a:srgbClr val="F2C0A5"/>
    </a:accent2>
    <a:accent3>
      <a:srgbClr val="FF837A"/>
    </a:accent3>
    <a:accent4>
      <a:srgbClr val="F5D38C"/>
    </a:accent4>
    <a:accent5>
      <a:srgbClr val="B0D4B8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B5D7F2"/>
    </a:accent1>
    <a:accent2>
      <a:srgbClr val="F2C0A5"/>
    </a:accent2>
    <a:accent3>
      <a:srgbClr val="FF837A"/>
    </a:accent3>
    <a:accent4>
      <a:srgbClr val="F5D38C"/>
    </a:accent4>
    <a:accent5>
      <a:srgbClr val="B0D4B8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B5D7F2"/>
    </a:accent1>
    <a:accent2>
      <a:srgbClr val="F2C0A5"/>
    </a:accent2>
    <a:accent3>
      <a:srgbClr val="FF837A"/>
    </a:accent3>
    <a:accent4>
      <a:srgbClr val="F5D38C"/>
    </a:accent4>
    <a:accent5>
      <a:srgbClr val="B0D4B8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B5D7F2"/>
    </a:accent1>
    <a:accent2>
      <a:srgbClr val="F2C0A5"/>
    </a:accent2>
    <a:accent3>
      <a:srgbClr val="FF837A"/>
    </a:accent3>
    <a:accent4>
      <a:srgbClr val="F5D38C"/>
    </a:accent4>
    <a:accent5>
      <a:srgbClr val="B0D4B8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B5D7F2"/>
    </a:accent1>
    <a:accent2>
      <a:srgbClr val="F2C0A5"/>
    </a:accent2>
    <a:accent3>
      <a:srgbClr val="FF837A"/>
    </a:accent3>
    <a:accent4>
      <a:srgbClr val="F5D38C"/>
    </a:accent4>
    <a:accent5>
      <a:srgbClr val="B0D4B8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B5D7F2"/>
    </a:accent1>
    <a:accent2>
      <a:srgbClr val="F2C0A5"/>
    </a:accent2>
    <a:accent3>
      <a:srgbClr val="FF837A"/>
    </a:accent3>
    <a:accent4>
      <a:srgbClr val="F5D38C"/>
    </a:accent4>
    <a:accent5>
      <a:srgbClr val="B0D4B8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B5D7F2"/>
    </a:accent1>
    <a:accent2>
      <a:srgbClr val="F2C0A5"/>
    </a:accent2>
    <a:accent3>
      <a:srgbClr val="FF837A"/>
    </a:accent3>
    <a:accent4>
      <a:srgbClr val="F5D38C"/>
    </a:accent4>
    <a:accent5>
      <a:srgbClr val="B0D4B8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229</Words>
  <Application>Microsoft Office PowerPoint</Application>
  <PresentationFormat>Widescreen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Unicode MS</vt:lpstr>
      <vt:lpstr>Calibri</vt:lpstr>
      <vt:lpstr>Calibri Light</vt:lpstr>
      <vt:lpstr>Symbol</vt:lpstr>
      <vt:lpstr>Times New Roman</vt:lpstr>
      <vt:lpstr>1_Office Theme</vt:lpstr>
      <vt:lpstr>Manage an Advocacy Strategy</vt:lpstr>
      <vt:lpstr>Manage all 7 Steps of Advocacy</vt:lpstr>
      <vt:lpstr>Always keep the OBJECTIVES in mind</vt:lpstr>
      <vt:lpstr>PowerPoint Presentation</vt:lpstr>
      <vt:lpstr>PowerPoint Presentation</vt:lpstr>
      <vt:lpstr>PowerPoint Presentation</vt:lpstr>
      <vt:lpstr>HELICOPTER VIEW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 Strategy</dc:title>
  <dc:creator>Paul Shotton</dc:creator>
  <cp:lastModifiedBy>Alan Hardacre</cp:lastModifiedBy>
  <cp:revision>2</cp:revision>
  <dcterms:created xsi:type="dcterms:W3CDTF">2021-06-22T16:03:52Z</dcterms:created>
  <dcterms:modified xsi:type="dcterms:W3CDTF">2021-07-03T10:11:56Z</dcterms:modified>
</cp:coreProperties>
</file>